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7" r:id="rId6"/>
    <p:sldId id="269" r:id="rId7"/>
    <p:sldId id="270" r:id="rId8"/>
    <p:sldId id="268" r:id="rId9"/>
    <p:sldId id="279" r:id="rId10"/>
    <p:sldId id="272" r:id="rId11"/>
    <p:sldId id="275" r:id="rId12"/>
    <p:sldId id="271" r:id="rId13"/>
    <p:sldId id="273" r:id="rId14"/>
    <p:sldId id="277" r:id="rId15"/>
    <p:sldId id="274" r:id="rId16"/>
    <p:sldId id="276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43B9B-6C0F-143D-4B35-672910C07331}" v="197" dt="2024-11-05T09:14:33.478"/>
    <p1510:client id="{1C0EED53-92D2-4D2F-B34F-60D8ED68292C}" v="3" dt="2024-11-05T08:04:37.853"/>
    <p1510:client id="{37E58709-D86B-B62C-4F06-6C0A4FEB27AE}" v="2245" dt="2024-11-04T22:08:38.571"/>
    <p1510:client id="{7732D7BE-7F37-44D0-A04F-757BD5183360}" v="561" dt="2024-11-04T21:33:36.128"/>
    <p1510:client id="{BCE43F95-D310-4DE3-A48D-0CB902FCB054}" v="926" dt="2024-11-04T21:53:4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Gładysiak" userId="S::mgladysiak@student.agh.edu.pl::ac2fc2b8-e3cc-4def-ba5b-3c7a8d11ec83" providerId="AD" clId="Web-{7732D7BE-7F37-44D0-A04F-757BD5183360}"/>
    <pc:docChg chg="addSld modSld">
      <pc:chgData name="Maciej Gładysiak" userId="S::mgladysiak@student.agh.edu.pl::ac2fc2b8-e3cc-4def-ba5b-3c7a8d11ec83" providerId="AD" clId="Web-{7732D7BE-7F37-44D0-A04F-757BD5183360}" dt="2024-11-04T21:33:36.128" v="271" actId="20577"/>
      <pc:docMkLst>
        <pc:docMk/>
      </pc:docMkLst>
      <pc:sldChg chg="addSp delSp modSp">
        <pc:chgData name="Maciej Gładysiak" userId="S::mgladysiak@student.agh.edu.pl::ac2fc2b8-e3cc-4def-ba5b-3c7a8d11ec83" providerId="AD" clId="Web-{7732D7BE-7F37-44D0-A04F-757BD5183360}" dt="2024-11-04T21:32:12.810" v="202" actId="20577"/>
        <pc:sldMkLst>
          <pc:docMk/>
          <pc:sldMk cId="623031448" sldId="268"/>
        </pc:sldMkLst>
        <pc:spChg chg="mod">
          <ac:chgData name="Maciej Gładysiak" userId="S::mgladysiak@student.agh.edu.pl::ac2fc2b8-e3cc-4def-ba5b-3c7a8d11ec83" providerId="AD" clId="Web-{7732D7BE-7F37-44D0-A04F-757BD5183360}" dt="2024-11-04T21:29:43.520" v="5" actId="20577"/>
          <ac:spMkLst>
            <pc:docMk/>
            <pc:sldMk cId="623031448" sldId="268"/>
            <ac:spMk id="2" creationId="{E409732A-2D79-9078-D493-B7A9E6CB8A3C}"/>
          </ac:spMkLst>
        </pc:spChg>
        <pc:spChg chg="del">
          <ac:chgData name="Maciej Gładysiak" userId="S::mgladysiak@student.agh.edu.pl::ac2fc2b8-e3cc-4def-ba5b-3c7a8d11ec83" providerId="AD" clId="Web-{7732D7BE-7F37-44D0-A04F-757BD5183360}" dt="2024-11-04T21:29:46.395" v="6"/>
          <ac:spMkLst>
            <pc:docMk/>
            <pc:sldMk cId="623031448" sldId="268"/>
            <ac:spMk id="3" creationId="{13B62BF1-ADDF-6463-2F68-229E14D54542}"/>
          </ac:spMkLst>
        </pc:spChg>
        <pc:spChg chg="add mod">
          <ac:chgData name="Maciej Gładysiak" userId="S::mgladysiak@student.agh.edu.pl::ac2fc2b8-e3cc-4def-ba5b-3c7a8d11ec83" providerId="AD" clId="Web-{7732D7BE-7F37-44D0-A04F-757BD5183360}" dt="2024-11-04T21:32:12.810" v="202" actId="20577"/>
          <ac:spMkLst>
            <pc:docMk/>
            <pc:sldMk cId="623031448" sldId="268"/>
            <ac:spMk id="6" creationId="{AB3E0A85-1208-BE55-C630-28E73CCDB977}"/>
          </ac:spMkLst>
        </pc:spChg>
        <pc:picChg chg="add mod ord">
          <ac:chgData name="Maciej Gładysiak" userId="S::mgladysiak@student.agh.edu.pl::ac2fc2b8-e3cc-4def-ba5b-3c7a8d11ec83" providerId="AD" clId="Web-{7732D7BE-7F37-44D0-A04F-757BD5183360}" dt="2024-11-04T21:30:29.523" v="10" actId="1076"/>
          <ac:picMkLst>
            <pc:docMk/>
            <pc:sldMk cId="623031448" sldId="268"/>
            <ac:picMk id="4" creationId="{859F583E-CB48-4907-5F26-F0B2631B31FE}"/>
          </ac:picMkLst>
        </pc:picChg>
        <pc:picChg chg="add mod">
          <ac:chgData name="Maciej Gładysiak" userId="S::mgladysiak@student.agh.edu.pl::ac2fc2b8-e3cc-4def-ba5b-3c7a8d11ec83" providerId="AD" clId="Web-{7732D7BE-7F37-44D0-A04F-757BD5183360}" dt="2024-11-04T21:30:46.258" v="15" actId="1076"/>
          <ac:picMkLst>
            <pc:docMk/>
            <pc:sldMk cId="623031448" sldId="268"/>
            <ac:picMk id="5" creationId="{06767670-81EE-755E-6AB8-F05A019CB77D}"/>
          </ac:picMkLst>
        </pc:picChg>
      </pc:sldChg>
      <pc:sldChg chg="addSp delSp modSp new">
        <pc:chgData name="Maciej Gładysiak" userId="S::mgladysiak@student.agh.edu.pl::ac2fc2b8-e3cc-4def-ba5b-3c7a8d11ec83" providerId="AD" clId="Web-{7732D7BE-7F37-44D0-A04F-757BD5183360}" dt="2024-11-04T21:33:36.128" v="271" actId="20577"/>
        <pc:sldMkLst>
          <pc:docMk/>
          <pc:sldMk cId="3422927056" sldId="271"/>
        </pc:sldMkLst>
        <pc:spChg chg="mod">
          <ac:chgData name="Maciej Gładysiak" userId="S::mgladysiak@student.agh.edu.pl::ac2fc2b8-e3cc-4def-ba5b-3c7a8d11ec83" providerId="AD" clId="Web-{7732D7BE-7F37-44D0-A04F-757BD5183360}" dt="2024-11-04T21:33:15.533" v="214" actId="1076"/>
          <ac:spMkLst>
            <pc:docMk/>
            <pc:sldMk cId="3422927056" sldId="271"/>
            <ac:spMk id="2" creationId="{BF6942D1-FFFB-9300-C80B-B6CC8C7340A7}"/>
          </ac:spMkLst>
        </pc:spChg>
        <pc:spChg chg="del">
          <ac:chgData name="Maciej Gładysiak" userId="S::mgladysiak@student.agh.edu.pl::ac2fc2b8-e3cc-4def-ba5b-3c7a8d11ec83" providerId="AD" clId="Web-{7732D7BE-7F37-44D0-A04F-757BD5183360}" dt="2024-11-04T21:32:55.735" v="209"/>
          <ac:spMkLst>
            <pc:docMk/>
            <pc:sldMk cId="3422927056" sldId="271"/>
            <ac:spMk id="3" creationId="{5530225D-EE22-4BD8-B7CE-0B126673EBCA}"/>
          </ac:spMkLst>
        </pc:spChg>
        <pc:spChg chg="add mod">
          <ac:chgData name="Maciej Gładysiak" userId="S::mgladysiak@student.agh.edu.pl::ac2fc2b8-e3cc-4def-ba5b-3c7a8d11ec83" providerId="AD" clId="Web-{7732D7BE-7F37-44D0-A04F-757BD5183360}" dt="2024-11-04T21:33:36.128" v="271" actId="20577"/>
          <ac:spMkLst>
            <pc:docMk/>
            <pc:sldMk cId="3422927056" sldId="271"/>
            <ac:spMk id="5" creationId="{FA8DBF69-F465-4AAB-4B68-6DCFF626ADA9}"/>
          </ac:spMkLst>
        </pc:spChg>
        <pc:picChg chg="add mod ord">
          <ac:chgData name="Maciej Gładysiak" userId="S::mgladysiak@student.agh.edu.pl::ac2fc2b8-e3cc-4def-ba5b-3c7a8d11ec83" providerId="AD" clId="Web-{7732D7BE-7F37-44D0-A04F-757BD5183360}" dt="2024-11-04T21:33:12.392" v="213" actId="1076"/>
          <ac:picMkLst>
            <pc:docMk/>
            <pc:sldMk cId="3422927056" sldId="271"/>
            <ac:picMk id="4" creationId="{848031CB-8CD7-FC8A-1051-AB9B50033C7B}"/>
          </ac:picMkLst>
        </pc:picChg>
      </pc:sldChg>
    </pc:docChg>
  </pc:docChgLst>
  <pc:docChgLst>
    <pc:chgData name="Maciej Gładysiak" userId="S::mgladysiak@student.agh.edu.pl::ac2fc2b8-e3cc-4def-ba5b-3c7a8d11ec83" providerId="AD" clId="Web-{BCE43F95-D310-4DE3-A48D-0CB902FCB054}"/>
    <pc:docChg chg="addSld modSld sldOrd">
      <pc:chgData name="Maciej Gładysiak" userId="S::mgladysiak@student.agh.edu.pl::ac2fc2b8-e3cc-4def-ba5b-3c7a8d11ec83" providerId="AD" clId="Web-{BCE43F95-D310-4DE3-A48D-0CB902FCB054}" dt="2024-11-04T21:53:41.973" v="474" actId="1076"/>
      <pc:docMkLst>
        <pc:docMk/>
      </pc:docMkLst>
      <pc:sldChg chg="modSp ord">
        <pc:chgData name="Maciej Gładysiak" userId="S::mgladysiak@student.agh.edu.pl::ac2fc2b8-e3cc-4def-ba5b-3c7a8d11ec83" providerId="AD" clId="Web-{BCE43F95-D310-4DE3-A48D-0CB902FCB054}" dt="2024-11-04T21:44:36.097" v="185"/>
        <pc:sldMkLst>
          <pc:docMk/>
          <pc:sldMk cId="3422927056" sldId="271"/>
        </pc:sldMkLst>
        <pc:spChg chg="mod">
          <ac:chgData name="Maciej Gładysiak" userId="S::mgladysiak@student.agh.edu.pl::ac2fc2b8-e3cc-4def-ba5b-3c7a8d11ec83" providerId="AD" clId="Web-{BCE43F95-D310-4DE3-A48D-0CB902FCB054}" dt="2024-11-04T21:42:35.984" v="122" actId="20577"/>
          <ac:spMkLst>
            <pc:docMk/>
            <pc:sldMk cId="3422927056" sldId="271"/>
            <ac:spMk id="5" creationId="{FA8DBF69-F465-4AAB-4B68-6DCFF626ADA9}"/>
          </ac:spMkLst>
        </pc:spChg>
      </pc:sldChg>
      <pc:sldChg chg="addSp delSp modSp new">
        <pc:chgData name="Maciej Gładysiak" userId="S::mgladysiak@student.agh.edu.pl::ac2fc2b8-e3cc-4def-ba5b-3c7a8d11ec83" providerId="AD" clId="Web-{BCE43F95-D310-4DE3-A48D-0CB902FCB054}" dt="2024-11-04T21:43:10.688" v="183" actId="20577"/>
        <pc:sldMkLst>
          <pc:docMk/>
          <pc:sldMk cId="1652970096" sldId="272"/>
        </pc:sldMkLst>
        <pc:spChg chg="mod">
          <ac:chgData name="Maciej Gładysiak" userId="S::mgladysiak@student.agh.edu.pl::ac2fc2b8-e3cc-4def-ba5b-3c7a8d11ec83" providerId="AD" clId="Web-{BCE43F95-D310-4DE3-A48D-0CB902FCB054}" dt="2024-11-04T21:42:39.718" v="134" actId="20577"/>
          <ac:spMkLst>
            <pc:docMk/>
            <pc:sldMk cId="1652970096" sldId="272"/>
            <ac:spMk id="2" creationId="{AB18E9B3-8092-47D5-BADC-48F47C9D19D7}"/>
          </ac:spMkLst>
        </pc:spChg>
        <pc:spChg chg="del">
          <ac:chgData name="Maciej Gładysiak" userId="S::mgladysiak@student.agh.edu.pl::ac2fc2b8-e3cc-4def-ba5b-3c7a8d11ec83" providerId="AD" clId="Web-{BCE43F95-D310-4DE3-A48D-0CB902FCB054}" dt="2024-11-04T21:42:41.656" v="135"/>
          <ac:spMkLst>
            <pc:docMk/>
            <pc:sldMk cId="1652970096" sldId="272"/>
            <ac:spMk id="3" creationId="{BE2910AE-C3A8-E4D0-0969-4CE4EE1D761D}"/>
          </ac:spMkLst>
        </pc:spChg>
        <pc:spChg chg="add mod">
          <ac:chgData name="Maciej Gładysiak" userId="S::mgladysiak@student.agh.edu.pl::ac2fc2b8-e3cc-4def-ba5b-3c7a8d11ec83" providerId="AD" clId="Web-{BCE43F95-D310-4DE3-A48D-0CB902FCB054}" dt="2024-11-04T21:43:10.688" v="183" actId="20577"/>
          <ac:spMkLst>
            <pc:docMk/>
            <pc:sldMk cId="1652970096" sldId="272"/>
            <ac:spMk id="5" creationId="{832B4011-7DBC-1CFA-3AA3-D397227EBB1A}"/>
          </ac:spMkLst>
        </pc:spChg>
        <pc:picChg chg="add mod ord">
          <ac:chgData name="Maciej Gładysiak" userId="S::mgladysiak@student.agh.edu.pl::ac2fc2b8-e3cc-4def-ba5b-3c7a8d11ec83" providerId="AD" clId="Web-{BCE43F95-D310-4DE3-A48D-0CB902FCB054}" dt="2024-11-04T21:42:43.953" v="136" actId="1076"/>
          <ac:picMkLst>
            <pc:docMk/>
            <pc:sldMk cId="1652970096" sldId="272"/>
            <ac:picMk id="4" creationId="{A55C85C7-775F-930F-BCD4-6A7CE1DBAC7A}"/>
          </ac:picMkLst>
        </pc:picChg>
      </pc:sldChg>
      <pc:sldChg chg="addSp delSp modSp new">
        <pc:chgData name="Maciej Gładysiak" userId="S::mgladysiak@student.agh.edu.pl::ac2fc2b8-e3cc-4def-ba5b-3c7a8d11ec83" providerId="AD" clId="Web-{BCE43F95-D310-4DE3-A48D-0CB902FCB054}" dt="2024-11-04T21:53:41.973" v="474" actId="1076"/>
        <pc:sldMkLst>
          <pc:docMk/>
          <pc:sldMk cId="1204748137" sldId="273"/>
        </pc:sldMkLst>
        <pc:spChg chg="mod">
          <ac:chgData name="Maciej Gładysiak" userId="S::mgladysiak@student.agh.edu.pl::ac2fc2b8-e3cc-4def-ba5b-3c7a8d11ec83" providerId="AD" clId="Web-{BCE43F95-D310-4DE3-A48D-0CB902FCB054}" dt="2024-11-04T21:44:43.659" v="190" actId="20577"/>
          <ac:spMkLst>
            <pc:docMk/>
            <pc:sldMk cId="1204748137" sldId="273"/>
            <ac:spMk id="2" creationId="{896338F8-29D8-7DBB-1F79-96C27EE01DEB}"/>
          </ac:spMkLst>
        </pc:spChg>
        <pc:spChg chg="del">
          <ac:chgData name="Maciej Gładysiak" userId="S::mgladysiak@student.agh.edu.pl::ac2fc2b8-e3cc-4def-ba5b-3c7a8d11ec83" providerId="AD" clId="Web-{BCE43F95-D310-4DE3-A48D-0CB902FCB054}" dt="2024-11-04T21:44:47.363" v="191"/>
          <ac:spMkLst>
            <pc:docMk/>
            <pc:sldMk cId="1204748137" sldId="273"/>
            <ac:spMk id="3" creationId="{B974CFE0-93FD-B51A-C5D7-8910F8127C78}"/>
          </ac:spMkLst>
        </pc:spChg>
        <pc:spChg chg="add mod">
          <ac:chgData name="Maciej Gładysiak" userId="S::mgladysiak@student.agh.edu.pl::ac2fc2b8-e3cc-4def-ba5b-3c7a8d11ec83" providerId="AD" clId="Web-{BCE43F95-D310-4DE3-A48D-0CB902FCB054}" dt="2024-11-04T21:45:16.848" v="242" actId="20577"/>
          <ac:spMkLst>
            <pc:docMk/>
            <pc:sldMk cId="1204748137" sldId="273"/>
            <ac:spMk id="5" creationId="{CB1CD14F-E5B3-21DE-43A8-0270C11C531C}"/>
          </ac:spMkLst>
        </pc:spChg>
        <pc:spChg chg="add mod">
          <ac:chgData name="Maciej Gładysiak" userId="S::mgladysiak@student.agh.edu.pl::ac2fc2b8-e3cc-4def-ba5b-3c7a8d11ec83" providerId="AD" clId="Web-{BCE43F95-D310-4DE3-A48D-0CB902FCB054}" dt="2024-11-04T21:53:38.769" v="473"/>
          <ac:spMkLst>
            <pc:docMk/>
            <pc:sldMk cId="1204748137" sldId="273"/>
            <ac:spMk id="8" creationId="{AB6018F2-1ABB-F79C-7C7A-2F2D6ED5E201}"/>
          </ac:spMkLst>
        </pc:spChg>
        <pc:picChg chg="add del mod ord">
          <ac:chgData name="Maciej Gładysiak" userId="S::mgladysiak@student.agh.edu.pl::ac2fc2b8-e3cc-4def-ba5b-3c7a8d11ec83" providerId="AD" clId="Web-{BCE43F95-D310-4DE3-A48D-0CB902FCB054}" dt="2024-11-04T21:53:38.769" v="473"/>
          <ac:picMkLst>
            <pc:docMk/>
            <pc:sldMk cId="1204748137" sldId="273"/>
            <ac:picMk id="4" creationId="{0D8968B6-9514-ECF4-7DDB-16835DA89749}"/>
          </ac:picMkLst>
        </pc:picChg>
        <pc:picChg chg="add mod">
          <ac:chgData name="Maciej Gładysiak" userId="S::mgladysiak@student.agh.edu.pl::ac2fc2b8-e3cc-4def-ba5b-3c7a8d11ec83" providerId="AD" clId="Web-{BCE43F95-D310-4DE3-A48D-0CB902FCB054}" dt="2024-11-04T21:53:41.973" v="474" actId="1076"/>
          <ac:picMkLst>
            <pc:docMk/>
            <pc:sldMk cId="1204748137" sldId="273"/>
            <ac:picMk id="6" creationId="{1F55C041-AF59-B18E-9772-A8A6CE5AD60F}"/>
          </ac:picMkLst>
        </pc:picChg>
      </pc:sldChg>
      <pc:sldChg chg="addSp delSp modSp new ord">
        <pc:chgData name="Maciej Gładysiak" userId="S::mgladysiak@student.agh.edu.pl::ac2fc2b8-e3cc-4def-ba5b-3c7a8d11ec83" providerId="AD" clId="Web-{BCE43F95-D310-4DE3-A48D-0CB902FCB054}" dt="2024-11-04T21:49:21.730" v="470" actId="20577"/>
        <pc:sldMkLst>
          <pc:docMk/>
          <pc:sldMk cId="1124877134" sldId="275"/>
        </pc:sldMkLst>
        <pc:spChg chg="mod">
          <ac:chgData name="Maciej Gładysiak" userId="S::mgladysiak@student.agh.edu.pl::ac2fc2b8-e3cc-4def-ba5b-3c7a8d11ec83" providerId="AD" clId="Web-{BCE43F95-D310-4DE3-A48D-0CB902FCB054}" dt="2024-11-04T21:46:10.100" v="263" actId="1076"/>
          <ac:spMkLst>
            <pc:docMk/>
            <pc:sldMk cId="1124877134" sldId="275"/>
            <ac:spMk id="2" creationId="{43D90D3A-D514-8BD8-640E-F2BB2ABCEF77}"/>
          </ac:spMkLst>
        </pc:spChg>
        <pc:spChg chg="del">
          <ac:chgData name="Maciej Gładysiak" userId="S::mgladysiak@student.agh.edu.pl::ac2fc2b8-e3cc-4def-ba5b-3c7a8d11ec83" providerId="AD" clId="Web-{BCE43F95-D310-4DE3-A48D-0CB902FCB054}" dt="2024-11-04T21:45:56.255" v="257"/>
          <ac:spMkLst>
            <pc:docMk/>
            <pc:sldMk cId="1124877134" sldId="275"/>
            <ac:spMk id="3" creationId="{C516E1BF-C649-193E-FCBD-91BD748E98A1}"/>
          </ac:spMkLst>
        </pc:spChg>
        <pc:spChg chg="add mod">
          <ac:chgData name="Maciej Gładysiak" userId="S::mgladysiak@student.agh.edu.pl::ac2fc2b8-e3cc-4def-ba5b-3c7a8d11ec83" providerId="AD" clId="Web-{BCE43F95-D310-4DE3-A48D-0CB902FCB054}" dt="2024-11-04T21:49:21.730" v="470" actId="20577"/>
          <ac:spMkLst>
            <pc:docMk/>
            <pc:sldMk cId="1124877134" sldId="275"/>
            <ac:spMk id="5" creationId="{81DE76B9-0265-F247-DFB6-353E23CD3837}"/>
          </ac:spMkLst>
        </pc:spChg>
        <pc:picChg chg="add mod ord">
          <ac:chgData name="Maciej Gładysiak" userId="S::mgladysiak@student.agh.edu.pl::ac2fc2b8-e3cc-4def-ba5b-3c7a8d11ec83" providerId="AD" clId="Web-{BCE43F95-D310-4DE3-A48D-0CB902FCB054}" dt="2024-11-04T21:46:06.428" v="262" actId="1076"/>
          <ac:picMkLst>
            <pc:docMk/>
            <pc:sldMk cId="1124877134" sldId="275"/>
            <ac:picMk id="4" creationId="{1FF3BF34-4ABC-AF5E-38FA-2FF581956B09}"/>
          </ac:picMkLst>
        </pc:picChg>
      </pc:sldChg>
    </pc:docChg>
  </pc:docChgLst>
  <pc:docChgLst>
    <pc:chgData name="Jaromir Gas" userId="S::jaromirg@student.agh.edu.pl::7318aa10-50e7-4f38-8818-93fe98a0def9" providerId="AD" clId="Web-{37E58709-D86B-B62C-4F06-6C0A4FEB27AE}"/>
    <pc:docChg chg="addSld delSld modSld sldOrd">
      <pc:chgData name="Jaromir Gas" userId="S::jaromirg@student.agh.edu.pl::7318aa10-50e7-4f38-8818-93fe98a0def9" providerId="AD" clId="Web-{37E58709-D86B-B62C-4F06-6C0A4FEB27AE}" dt="2024-11-04T22:08:38.571" v="1398" actId="20577"/>
      <pc:docMkLst>
        <pc:docMk/>
      </pc:docMkLst>
      <pc:sldChg chg="modSp">
        <pc:chgData name="Jaromir Gas" userId="S::jaromirg@student.agh.edu.pl::7318aa10-50e7-4f38-8818-93fe98a0def9" providerId="AD" clId="Web-{37E58709-D86B-B62C-4F06-6C0A4FEB27AE}" dt="2024-11-04T21:08:55.299" v="52" actId="20577"/>
        <pc:sldMkLst>
          <pc:docMk/>
          <pc:sldMk cId="109857222" sldId="256"/>
        </pc:sldMkLst>
        <pc:spChg chg="mod">
          <ac:chgData name="Jaromir Gas" userId="S::jaromirg@student.agh.edu.pl::7318aa10-50e7-4f38-8818-93fe98a0def9" providerId="AD" clId="Web-{37E58709-D86B-B62C-4F06-6C0A4FEB27AE}" dt="2024-11-04T21:08:55.299" v="5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del">
        <pc:chgData name="Jaromir Gas" userId="S::jaromirg@student.agh.edu.pl::7318aa10-50e7-4f38-8818-93fe98a0def9" providerId="AD" clId="Web-{37E58709-D86B-B62C-4F06-6C0A4FEB27AE}" dt="2024-11-04T21:10:00.879" v="61"/>
        <pc:sldMkLst>
          <pc:docMk/>
          <pc:sldMk cId="1156746276" sldId="258"/>
        </pc:sldMkLst>
      </pc:sldChg>
      <pc:sldChg chg="del">
        <pc:chgData name="Jaromir Gas" userId="S::jaromirg@student.agh.edu.pl::7318aa10-50e7-4f38-8818-93fe98a0def9" providerId="AD" clId="Web-{37E58709-D86B-B62C-4F06-6C0A4FEB27AE}" dt="2024-11-04T21:10:00.316" v="60"/>
        <pc:sldMkLst>
          <pc:docMk/>
          <pc:sldMk cId="3484321672" sldId="259"/>
        </pc:sldMkLst>
      </pc:sldChg>
      <pc:sldChg chg="del">
        <pc:chgData name="Jaromir Gas" userId="S::jaromirg@student.agh.edu.pl::7318aa10-50e7-4f38-8818-93fe98a0def9" providerId="AD" clId="Web-{37E58709-D86B-B62C-4F06-6C0A4FEB27AE}" dt="2024-11-04T21:10:03.520" v="64"/>
        <pc:sldMkLst>
          <pc:docMk/>
          <pc:sldMk cId="478900420" sldId="260"/>
        </pc:sldMkLst>
      </pc:sldChg>
      <pc:sldChg chg="del mod modShow">
        <pc:chgData name="Jaromir Gas" userId="S::jaromirg@student.agh.edu.pl::7318aa10-50e7-4f38-8818-93fe98a0def9" providerId="AD" clId="Web-{37E58709-D86B-B62C-4F06-6C0A4FEB27AE}" dt="2024-11-04T21:09:58.191" v="57"/>
        <pc:sldMkLst>
          <pc:docMk/>
          <pc:sldMk cId="1160514524" sldId="261"/>
        </pc:sldMkLst>
      </pc:sldChg>
      <pc:sldChg chg="modSp">
        <pc:chgData name="Jaromir Gas" userId="S::jaromirg@student.agh.edu.pl::7318aa10-50e7-4f38-8818-93fe98a0def9" providerId="AD" clId="Web-{37E58709-D86B-B62C-4F06-6C0A4FEB27AE}" dt="2024-11-04T22:07:40.336" v="1395" actId="20577"/>
        <pc:sldMkLst>
          <pc:docMk/>
          <pc:sldMk cId="1529536102" sldId="262"/>
        </pc:sldMkLst>
        <pc:spChg chg="mod">
          <ac:chgData name="Jaromir Gas" userId="S::jaromirg@student.agh.edu.pl::7318aa10-50e7-4f38-8818-93fe98a0def9" providerId="AD" clId="Web-{37E58709-D86B-B62C-4F06-6C0A4FEB27AE}" dt="2024-11-04T22:07:40.336" v="1395" actId="20577"/>
          <ac:spMkLst>
            <pc:docMk/>
            <pc:sldMk cId="1529536102" sldId="262"/>
            <ac:spMk id="3" creationId="{2502E150-1B53-63A4-11D3-E4CBBA141828}"/>
          </ac:spMkLst>
        </pc:spChg>
      </pc:sldChg>
      <pc:sldChg chg="del mod modShow">
        <pc:chgData name="Jaromir Gas" userId="S::jaromirg@student.agh.edu.pl::7318aa10-50e7-4f38-8818-93fe98a0def9" providerId="AD" clId="Web-{37E58709-D86B-B62C-4F06-6C0A4FEB27AE}" dt="2024-11-04T21:09:58.957" v="58"/>
        <pc:sldMkLst>
          <pc:docMk/>
          <pc:sldMk cId="3435188693" sldId="263"/>
        </pc:sldMkLst>
      </pc:sldChg>
      <pc:sldChg chg="del mod modShow">
        <pc:chgData name="Jaromir Gas" userId="S::jaromirg@student.agh.edu.pl::7318aa10-50e7-4f38-8818-93fe98a0def9" providerId="AD" clId="Web-{37E58709-D86B-B62C-4F06-6C0A4FEB27AE}" dt="2024-11-04T21:09:59.504" v="59"/>
        <pc:sldMkLst>
          <pc:docMk/>
          <pc:sldMk cId="3035375849" sldId="264"/>
        </pc:sldMkLst>
      </pc:sldChg>
      <pc:sldChg chg="del">
        <pc:chgData name="Jaromir Gas" userId="S::jaromirg@student.agh.edu.pl::7318aa10-50e7-4f38-8818-93fe98a0def9" providerId="AD" clId="Web-{37E58709-D86B-B62C-4F06-6C0A4FEB27AE}" dt="2024-11-04T21:10:01.941" v="62"/>
        <pc:sldMkLst>
          <pc:docMk/>
          <pc:sldMk cId="514050967" sldId="265"/>
        </pc:sldMkLst>
      </pc:sldChg>
      <pc:sldChg chg="del">
        <pc:chgData name="Jaromir Gas" userId="S::jaromirg@student.agh.edu.pl::7318aa10-50e7-4f38-8818-93fe98a0def9" providerId="AD" clId="Web-{37E58709-D86B-B62C-4F06-6C0A4FEB27AE}" dt="2024-11-04T21:10:02.473" v="63"/>
        <pc:sldMkLst>
          <pc:docMk/>
          <pc:sldMk cId="42843435" sldId="266"/>
        </pc:sldMkLst>
      </pc:sldChg>
      <pc:sldChg chg="addSp delSp modSp new mod setBg">
        <pc:chgData name="Jaromir Gas" userId="S::jaromirg@student.agh.edu.pl::7318aa10-50e7-4f38-8818-93fe98a0def9" providerId="AD" clId="Web-{37E58709-D86B-B62C-4F06-6C0A4FEB27AE}" dt="2024-11-04T21:14:03.605" v="116" actId="20577"/>
        <pc:sldMkLst>
          <pc:docMk/>
          <pc:sldMk cId="4117932435" sldId="267"/>
        </pc:sldMkLst>
        <pc:spChg chg="del">
          <ac:chgData name="Jaromir Gas" userId="S::jaromirg@student.agh.edu.pl::7318aa10-50e7-4f38-8818-93fe98a0def9" providerId="AD" clId="Web-{37E58709-D86B-B62C-4F06-6C0A4FEB27AE}" dt="2024-11-04T21:12:04.304" v="92"/>
          <ac:spMkLst>
            <pc:docMk/>
            <pc:sldMk cId="4117932435" sldId="267"/>
            <ac:spMk id="2" creationId="{DE184461-F44D-2975-CF16-DFAB5BA8065D}"/>
          </ac:spMkLst>
        </pc:spChg>
        <pc:spChg chg="del">
          <ac:chgData name="Jaromir Gas" userId="S::jaromirg@student.agh.edu.pl::7318aa10-50e7-4f38-8818-93fe98a0def9" providerId="AD" clId="Web-{37E58709-D86B-B62C-4F06-6C0A4FEB27AE}" dt="2024-11-04T21:10:18.411" v="66"/>
          <ac:spMkLst>
            <pc:docMk/>
            <pc:sldMk cId="4117932435" sldId="267"/>
            <ac:spMk id="3" creationId="{7273CA3F-D775-BDB3-1C2E-08AC77E2EB93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11:08.553" v="75"/>
          <ac:spMkLst>
            <pc:docMk/>
            <pc:sldMk cId="4117932435" sldId="267"/>
            <ac:spMk id="6" creationId="{65FACF00-999F-B9E6-F3D1-885CA73968BC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11:18.100" v="78"/>
          <ac:spMkLst>
            <pc:docMk/>
            <pc:sldMk cId="4117932435" sldId="267"/>
            <ac:spMk id="9" creationId="{49789255-0EE4-88D0-CAA7-C695272C70BF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11:58.507" v="89"/>
          <ac:spMkLst>
            <pc:docMk/>
            <pc:sldMk cId="4117932435" sldId="267"/>
            <ac:spMk id="12" creationId="{B0F8184C-8E02-C61D-0D13-D99350D2414F}"/>
          </ac:spMkLst>
        </pc:spChg>
        <pc:spChg chg="add mod">
          <ac:chgData name="Jaromir Gas" userId="S::jaromirg@student.agh.edu.pl::7318aa10-50e7-4f38-8818-93fe98a0def9" providerId="AD" clId="Web-{37E58709-D86B-B62C-4F06-6C0A4FEB27AE}" dt="2024-11-04T21:14:03.605" v="116" actId="20577"/>
          <ac:spMkLst>
            <pc:docMk/>
            <pc:sldMk cId="4117932435" sldId="267"/>
            <ac:spMk id="15" creationId="{66A6F87C-371E-A374-F60F-9B82A41D9DB7}"/>
          </ac:spMkLst>
        </pc:spChg>
        <pc:picChg chg="add del mod ord">
          <ac:chgData name="Jaromir Gas" userId="S::jaromirg@student.agh.edu.pl::7318aa10-50e7-4f38-8818-93fe98a0def9" providerId="AD" clId="Web-{37E58709-D86B-B62C-4F06-6C0A4FEB27AE}" dt="2024-11-04T21:10:37.161" v="74"/>
          <ac:picMkLst>
            <pc:docMk/>
            <pc:sldMk cId="4117932435" sldId="267"/>
            <ac:picMk id="4" creationId="{F996320C-4413-FB45-0F31-BF6CBAF47544}"/>
          </ac:picMkLst>
        </pc:picChg>
        <pc:picChg chg="add del mod ord">
          <ac:chgData name="Jaromir Gas" userId="S::jaromirg@student.agh.edu.pl::7318aa10-50e7-4f38-8818-93fe98a0def9" providerId="AD" clId="Web-{37E58709-D86B-B62C-4F06-6C0A4FEB27AE}" dt="2024-11-04T21:11:10.834" v="77"/>
          <ac:picMkLst>
            <pc:docMk/>
            <pc:sldMk cId="4117932435" sldId="267"/>
            <ac:picMk id="7" creationId="{56D9555A-1CA4-F54F-AD52-BE53EC725204}"/>
          </ac:picMkLst>
        </pc:picChg>
        <pc:picChg chg="add del mod ord">
          <ac:chgData name="Jaromir Gas" userId="S::jaromirg@student.agh.edu.pl::7318aa10-50e7-4f38-8818-93fe98a0def9" providerId="AD" clId="Web-{37E58709-D86B-B62C-4F06-6C0A4FEB27AE}" dt="2024-11-04T21:11:28.975" v="88"/>
          <ac:picMkLst>
            <pc:docMk/>
            <pc:sldMk cId="4117932435" sldId="267"/>
            <ac:picMk id="10" creationId="{F2065FC0-6D2F-CC02-1AEB-0C82393B6D40}"/>
          </ac:picMkLst>
        </pc:picChg>
        <pc:picChg chg="add mod ord">
          <ac:chgData name="Jaromir Gas" userId="S::jaromirg@student.agh.edu.pl::7318aa10-50e7-4f38-8818-93fe98a0def9" providerId="AD" clId="Web-{37E58709-D86B-B62C-4F06-6C0A4FEB27AE}" dt="2024-11-04T21:12:17.242" v="97" actId="1076"/>
          <ac:picMkLst>
            <pc:docMk/>
            <pc:sldMk cId="4117932435" sldId="267"/>
            <ac:picMk id="13" creationId="{BF641F08-899C-B2E5-44BC-035A7139812F}"/>
          </ac:picMkLst>
        </pc:picChg>
      </pc:sldChg>
      <pc:sldChg chg="modSp new">
        <pc:chgData name="Jaromir Gas" userId="S::jaromirg@student.agh.edu.pl::7318aa10-50e7-4f38-8818-93fe98a0def9" providerId="AD" clId="Web-{37E58709-D86B-B62C-4F06-6C0A4FEB27AE}" dt="2024-11-04T21:13:35.370" v="98" actId="20577"/>
        <pc:sldMkLst>
          <pc:docMk/>
          <pc:sldMk cId="623031448" sldId="268"/>
        </pc:sldMkLst>
        <pc:spChg chg="mod">
          <ac:chgData name="Jaromir Gas" userId="S::jaromirg@student.agh.edu.pl::7318aa10-50e7-4f38-8818-93fe98a0def9" providerId="AD" clId="Web-{37E58709-D86B-B62C-4F06-6C0A4FEB27AE}" dt="2024-11-04T21:13:35.370" v="98" actId="20577"/>
          <ac:spMkLst>
            <pc:docMk/>
            <pc:sldMk cId="623031448" sldId="268"/>
            <ac:spMk id="2" creationId="{E409732A-2D79-9078-D493-B7A9E6CB8A3C}"/>
          </ac:spMkLst>
        </pc:spChg>
      </pc:sldChg>
      <pc:sldChg chg="addSp delSp modSp new">
        <pc:chgData name="Jaromir Gas" userId="S::jaromirg@student.agh.edu.pl::7318aa10-50e7-4f38-8818-93fe98a0def9" providerId="AD" clId="Web-{37E58709-D86B-B62C-4F06-6C0A4FEB27AE}" dt="2024-11-04T21:17:57.940" v="146"/>
        <pc:sldMkLst>
          <pc:docMk/>
          <pc:sldMk cId="2449942939" sldId="269"/>
        </pc:sldMkLst>
        <pc:spChg chg="del">
          <ac:chgData name="Jaromir Gas" userId="S::jaromirg@student.agh.edu.pl::7318aa10-50e7-4f38-8818-93fe98a0def9" providerId="AD" clId="Web-{37E58709-D86B-B62C-4F06-6C0A4FEB27AE}" dt="2024-11-04T21:17:57.940" v="146"/>
          <ac:spMkLst>
            <pc:docMk/>
            <pc:sldMk cId="2449942939" sldId="269"/>
            <ac:spMk id="2" creationId="{018D08C3-DE38-3C56-CA86-F6AEFFEE0B33}"/>
          </ac:spMkLst>
        </pc:spChg>
        <pc:spChg chg="del">
          <ac:chgData name="Jaromir Gas" userId="S::jaromirg@student.agh.edu.pl::7318aa10-50e7-4f38-8818-93fe98a0def9" providerId="AD" clId="Web-{37E58709-D86B-B62C-4F06-6C0A4FEB27AE}" dt="2024-11-04T21:14:50.106" v="118"/>
          <ac:spMkLst>
            <pc:docMk/>
            <pc:sldMk cId="2449942939" sldId="269"/>
            <ac:spMk id="3" creationId="{B019E3C9-3ABB-E724-D377-806DE1B897EB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15:47.248" v="129"/>
          <ac:spMkLst>
            <pc:docMk/>
            <pc:sldMk cId="2449942939" sldId="269"/>
            <ac:spMk id="6" creationId="{484C3AF2-B929-F1C7-4EBB-329761EE3AFC}"/>
          </ac:spMkLst>
        </pc:spChg>
        <pc:spChg chg="add mod">
          <ac:chgData name="Jaromir Gas" userId="S::jaromirg@student.agh.edu.pl::7318aa10-50e7-4f38-8818-93fe98a0def9" providerId="AD" clId="Web-{37E58709-D86B-B62C-4F06-6C0A4FEB27AE}" dt="2024-11-04T21:15:55.967" v="131" actId="20577"/>
          <ac:spMkLst>
            <pc:docMk/>
            <pc:sldMk cId="2449942939" sldId="269"/>
            <ac:spMk id="8" creationId="{83BA9248-CDA3-DCD2-DB74-A6413A6A69EA}"/>
          </ac:spMkLst>
        </pc:spChg>
        <pc:picChg chg="add del mod ord">
          <ac:chgData name="Jaromir Gas" userId="S::jaromirg@student.agh.edu.pl::7318aa10-50e7-4f38-8818-93fe98a0def9" providerId="AD" clId="Web-{37E58709-D86B-B62C-4F06-6C0A4FEB27AE}" dt="2024-11-04T21:15:47.248" v="129"/>
          <ac:picMkLst>
            <pc:docMk/>
            <pc:sldMk cId="2449942939" sldId="269"/>
            <ac:picMk id="4" creationId="{48F540AD-7E88-C6CD-32BB-74A49AEE5370}"/>
          </ac:picMkLst>
        </pc:picChg>
      </pc:sldChg>
      <pc:sldChg chg="addSp delSp modSp add replId">
        <pc:chgData name="Jaromir Gas" userId="S::jaromirg@student.agh.edu.pl::7318aa10-50e7-4f38-8818-93fe98a0def9" providerId="AD" clId="Web-{37E58709-D86B-B62C-4F06-6C0A4FEB27AE}" dt="2024-11-04T21:18:35.269" v="148" actId="1076"/>
        <pc:sldMkLst>
          <pc:docMk/>
          <pc:sldMk cId="959850999" sldId="270"/>
        </pc:sldMkLst>
        <pc:spChg chg="del">
          <ac:chgData name="Jaromir Gas" userId="S::jaromirg@student.agh.edu.pl::7318aa10-50e7-4f38-8818-93fe98a0def9" providerId="AD" clId="Web-{37E58709-D86B-B62C-4F06-6C0A4FEB27AE}" dt="2024-11-04T21:17:52.096" v="145"/>
          <ac:spMkLst>
            <pc:docMk/>
            <pc:sldMk cId="959850999" sldId="270"/>
            <ac:spMk id="2" creationId="{018D08C3-DE38-3C56-CA86-F6AEFFEE0B33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17:13.829" v="135"/>
          <ac:spMkLst>
            <pc:docMk/>
            <pc:sldMk cId="959850999" sldId="270"/>
            <ac:spMk id="5" creationId="{C0C4795A-8E12-C938-5B34-9FB392FC6F05}"/>
          </ac:spMkLst>
        </pc:spChg>
        <pc:spChg chg="mod">
          <ac:chgData name="Jaromir Gas" userId="S::jaromirg@student.agh.edu.pl::7318aa10-50e7-4f38-8818-93fe98a0def9" providerId="AD" clId="Web-{37E58709-D86B-B62C-4F06-6C0A4FEB27AE}" dt="2024-11-04T21:18:35.269" v="148" actId="1076"/>
          <ac:spMkLst>
            <pc:docMk/>
            <pc:sldMk cId="959850999" sldId="270"/>
            <ac:spMk id="8" creationId="{83BA9248-CDA3-DCD2-DB74-A6413A6A69EA}"/>
          </ac:spMkLst>
        </pc:spChg>
        <pc:picChg chg="del">
          <ac:chgData name="Jaromir Gas" userId="S::jaromirg@student.agh.edu.pl::7318aa10-50e7-4f38-8818-93fe98a0def9" providerId="AD" clId="Web-{37E58709-D86B-B62C-4F06-6C0A4FEB27AE}" dt="2024-11-04T21:16:27.078" v="134"/>
          <ac:picMkLst>
            <pc:docMk/>
            <pc:sldMk cId="959850999" sldId="270"/>
            <ac:picMk id="4" creationId="{48F540AD-7E88-C6CD-32BB-74A49AEE5370}"/>
          </ac:picMkLst>
        </pc:picChg>
        <pc:picChg chg="add mod ord">
          <ac:chgData name="Jaromir Gas" userId="S::jaromirg@student.agh.edu.pl::7318aa10-50e7-4f38-8818-93fe98a0def9" providerId="AD" clId="Web-{37E58709-D86B-B62C-4F06-6C0A4FEB27AE}" dt="2024-11-04T21:18:31.722" v="147" actId="1076"/>
          <ac:picMkLst>
            <pc:docMk/>
            <pc:sldMk cId="959850999" sldId="270"/>
            <ac:picMk id="6" creationId="{F1286DF2-1F4C-6746-C26A-9A77CACA4200}"/>
          </ac:picMkLst>
        </pc:picChg>
      </pc:sldChg>
      <pc:sldChg chg="delSp">
        <pc:chgData name="Jaromir Gas" userId="S::jaromirg@student.agh.edu.pl::7318aa10-50e7-4f38-8818-93fe98a0def9" providerId="AD" clId="Web-{37E58709-D86B-B62C-4F06-6C0A4FEB27AE}" dt="2024-11-04T22:05:00.802" v="1299"/>
        <pc:sldMkLst>
          <pc:docMk/>
          <pc:sldMk cId="1204748137" sldId="273"/>
        </pc:sldMkLst>
        <pc:spChg chg="del">
          <ac:chgData name="Jaromir Gas" userId="S::jaromirg@student.agh.edu.pl::7318aa10-50e7-4f38-8818-93fe98a0def9" providerId="AD" clId="Web-{37E58709-D86B-B62C-4F06-6C0A4FEB27AE}" dt="2024-11-04T22:05:00.802" v="1299"/>
          <ac:spMkLst>
            <pc:docMk/>
            <pc:sldMk cId="1204748137" sldId="273"/>
            <ac:spMk id="8" creationId="{AB6018F2-1ABB-F79C-7C7A-2F2D6ED5E201}"/>
          </ac:spMkLst>
        </pc:spChg>
      </pc:sldChg>
      <pc:sldChg chg="addSp delSp modSp new ord">
        <pc:chgData name="Jaromir Gas" userId="S::jaromirg@student.agh.edu.pl::7318aa10-50e7-4f38-8818-93fe98a0def9" providerId="AD" clId="Web-{37E58709-D86B-B62C-4F06-6C0A4FEB27AE}" dt="2024-11-04T22:05:39.162" v="1301" actId="14100"/>
        <pc:sldMkLst>
          <pc:docMk/>
          <pc:sldMk cId="2576926429" sldId="274"/>
        </pc:sldMkLst>
        <pc:spChg chg="mod">
          <ac:chgData name="Jaromir Gas" userId="S::jaromirg@student.agh.edu.pl::7318aa10-50e7-4f38-8818-93fe98a0def9" providerId="AD" clId="Web-{37E58709-D86B-B62C-4F06-6C0A4FEB27AE}" dt="2024-11-04T21:47:08.096" v="172" actId="20577"/>
          <ac:spMkLst>
            <pc:docMk/>
            <pc:sldMk cId="2576926429" sldId="274"/>
            <ac:spMk id="2" creationId="{F7F668D9-9C75-3761-C603-696C2CA35590}"/>
          </ac:spMkLst>
        </pc:spChg>
        <pc:spChg chg="del">
          <ac:chgData name="Jaromir Gas" userId="S::jaromirg@student.agh.edu.pl::7318aa10-50e7-4f38-8818-93fe98a0def9" providerId="AD" clId="Web-{37E58709-D86B-B62C-4F06-6C0A4FEB27AE}" dt="2024-11-04T21:46:39.190" v="159"/>
          <ac:spMkLst>
            <pc:docMk/>
            <pc:sldMk cId="2576926429" sldId="274"/>
            <ac:spMk id="3" creationId="{F1C27CAD-BC37-D158-908C-BFB9BBC9FA80}"/>
          </ac:spMkLst>
        </pc:spChg>
        <pc:spChg chg="add mod">
          <ac:chgData name="Jaromir Gas" userId="S::jaromirg@student.agh.edu.pl::7318aa10-50e7-4f38-8818-93fe98a0def9" providerId="AD" clId="Web-{37E58709-D86B-B62C-4F06-6C0A4FEB27AE}" dt="2024-11-04T22:05:39.162" v="1301" actId="14100"/>
          <ac:spMkLst>
            <pc:docMk/>
            <pc:sldMk cId="2576926429" sldId="274"/>
            <ac:spMk id="7" creationId="{938EAEFB-5782-5E0D-509D-BB6735AC5D07}"/>
          </ac:spMkLst>
        </pc:spChg>
        <pc:picChg chg="add mod ord">
          <ac:chgData name="Jaromir Gas" userId="S::jaromirg@student.agh.edu.pl::7318aa10-50e7-4f38-8818-93fe98a0def9" providerId="AD" clId="Web-{37E58709-D86B-B62C-4F06-6C0A4FEB27AE}" dt="2024-11-04T21:51:09.507" v="337" actId="1076"/>
          <ac:picMkLst>
            <pc:docMk/>
            <pc:sldMk cId="2576926429" sldId="274"/>
            <ac:picMk id="4" creationId="{BB2B67BC-272B-9F82-BC1E-E348E420AB44}"/>
          </ac:picMkLst>
        </pc:picChg>
        <pc:picChg chg="add mod modCrop">
          <ac:chgData name="Jaromir Gas" userId="S::jaromirg@student.agh.edu.pl::7318aa10-50e7-4f38-8818-93fe98a0def9" providerId="AD" clId="Web-{37E58709-D86B-B62C-4F06-6C0A4FEB27AE}" dt="2024-11-04T21:49:17.255" v="198" actId="1076"/>
          <ac:picMkLst>
            <pc:docMk/>
            <pc:sldMk cId="2576926429" sldId="274"/>
            <ac:picMk id="5" creationId="{9D78A1A2-4C71-952B-7477-197455DD7A57}"/>
          </ac:picMkLst>
        </pc:picChg>
      </pc:sldChg>
      <pc:sldChg chg="addSp delSp modSp add replId">
        <pc:chgData name="Jaromir Gas" userId="S::jaromirg@student.agh.edu.pl::7318aa10-50e7-4f38-8818-93fe98a0def9" providerId="AD" clId="Web-{37E58709-D86B-B62C-4F06-6C0A4FEB27AE}" dt="2024-11-04T22:08:38.571" v="1398" actId="20577"/>
        <pc:sldMkLst>
          <pc:docMk/>
          <pc:sldMk cId="2283484779" sldId="276"/>
        </pc:sldMkLst>
        <pc:spChg chg="mod">
          <ac:chgData name="Jaromir Gas" userId="S::jaromirg@student.agh.edu.pl::7318aa10-50e7-4f38-8818-93fe98a0def9" providerId="AD" clId="Web-{37E58709-D86B-B62C-4F06-6C0A4FEB27AE}" dt="2024-11-04T21:47:51.128" v="191" actId="20577"/>
          <ac:spMkLst>
            <pc:docMk/>
            <pc:sldMk cId="2283484779" sldId="276"/>
            <ac:spMk id="2" creationId="{F7F668D9-9C75-3761-C603-696C2CA35590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47:36.581" v="175"/>
          <ac:spMkLst>
            <pc:docMk/>
            <pc:sldMk cId="2283484779" sldId="276"/>
            <ac:spMk id="5" creationId="{86B420F4-AD95-1A28-D321-9608E92DD588}"/>
          </ac:spMkLst>
        </pc:spChg>
        <pc:spChg chg="add mod">
          <ac:chgData name="Jaromir Gas" userId="S::jaromirg@student.agh.edu.pl::7318aa10-50e7-4f38-8818-93fe98a0def9" providerId="AD" clId="Web-{37E58709-D86B-B62C-4F06-6C0A4FEB27AE}" dt="2024-11-04T22:08:38.571" v="1398" actId="20577"/>
          <ac:spMkLst>
            <pc:docMk/>
            <pc:sldMk cId="2283484779" sldId="276"/>
            <ac:spMk id="8" creationId="{49AB9C8C-553B-2F08-4B6A-3AD15160977E}"/>
          </ac:spMkLst>
        </pc:spChg>
        <pc:spChg chg="add del mod">
          <ac:chgData name="Jaromir Gas" userId="S::jaromirg@student.agh.edu.pl::7318aa10-50e7-4f38-8818-93fe98a0def9" providerId="AD" clId="Web-{37E58709-D86B-B62C-4F06-6C0A4FEB27AE}" dt="2024-11-04T21:57:11.481" v="1047" actId="1076"/>
          <ac:spMkLst>
            <pc:docMk/>
            <pc:sldMk cId="2283484779" sldId="276"/>
            <ac:spMk id="10" creationId="{0E603B0C-0844-40AF-E2DB-B0FF622F0F34}"/>
          </ac:spMkLst>
        </pc:spChg>
        <pc:picChg chg="del">
          <ac:chgData name="Jaromir Gas" userId="S::jaromirg@student.agh.edu.pl::7318aa10-50e7-4f38-8818-93fe98a0def9" providerId="AD" clId="Web-{37E58709-D86B-B62C-4F06-6C0A4FEB27AE}" dt="2024-11-04T21:47:23.097" v="174"/>
          <ac:picMkLst>
            <pc:docMk/>
            <pc:sldMk cId="2283484779" sldId="276"/>
            <ac:picMk id="4" creationId="{BB2B67BC-272B-9F82-BC1E-E348E420AB44}"/>
          </ac:picMkLst>
        </pc:picChg>
        <pc:picChg chg="add mod ord">
          <ac:chgData name="Jaromir Gas" userId="S::jaromirg@student.agh.edu.pl::7318aa10-50e7-4f38-8818-93fe98a0def9" providerId="AD" clId="Web-{37E58709-D86B-B62C-4F06-6C0A4FEB27AE}" dt="2024-11-04T21:52:50.336" v="479" actId="14100"/>
          <ac:picMkLst>
            <pc:docMk/>
            <pc:sldMk cId="2283484779" sldId="276"/>
            <ac:picMk id="6" creationId="{0548C49D-E3B0-825A-A331-354CF5406359}"/>
          </ac:picMkLst>
        </pc:picChg>
      </pc:sldChg>
      <pc:sldChg chg="addSp delSp modSp new mod ord setBg">
        <pc:chgData name="Jaromir Gas" userId="S::jaromirg@student.agh.edu.pl::7318aa10-50e7-4f38-8818-93fe98a0def9" providerId="AD" clId="Web-{37E58709-D86B-B62C-4F06-6C0A4FEB27AE}" dt="2024-11-04T22:04:51.317" v="1298" actId="14100"/>
        <pc:sldMkLst>
          <pc:docMk/>
          <pc:sldMk cId="1688679431" sldId="277"/>
        </pc:sldMkLst>
        <pc:spChg chg="mod">
          <ac:chgData name="Jaromir Gas" userId="S::jaromirg@student.agh.edu.pl::7318aa10-50e7-4f38-8818-93fe98a0def9" providerId="AD" clId="Web-{37E58709-D86B-B62C-4F06-6C0A4FEB27AE}" dt="2024-11-04T22:02:38.253" v="1173" actId="20577"/>
          <ac:spMkLst>
            <pc:docMk/>
            <pc:sldMk cId="1688679431" sldId="277"/>
            <ac:spMk id="2" creationId="{D740DE1C-304F-8AE4-B763-6505CEB11531}"/>
          </ac:spMkLst>
        </pc:spChg>
        <pc:spChg chg="del">
          <ac:chgData name="Jaromir Gas" userId="S::jaromirg@student.agh.edu.pl::7318aa10-50e7-4f38-8818-93fe98a0def9" providerId="AD" clId="Web-{37E58709-D86B-B62C-4F06-6C0A4FEB27AE}" dt="2024-11-04T21:59:27.437" v="1102"/>
          <ac:spMkLst>
            <pc:docMk/>
            <pc:sldMk cId="1688679431" sldId="277"/>
            <ac:spMk id="3" creationId="{197CCC76-469E-D615-7571-103167424FDC}"/>
          </ac:spMkLst>
        </pc:spChg>
        <pc:spChg chg="add mod">
          <ac:chgData name="Jaromir Gas" userId="S::jaromirg@student.agh.edu.pl::7318aa10-50e7-4f38-8818-93fe98a0def9" providerId="AD" clId="Web-{37E58709-D86B-B62C-4F06-6C0A4FEB27AE}" dt="2024-11-04T22:04:51.317" v="1298" actId="14100"/>
          <ac:spMkLst>
            <pc:docMk/>
            <pc:sldMk cId="1688679431" sldId="277"/>
            <ac:spMk id="5" creationId="{2610BCB8-2AC9-4FD9-B2CD-FF51E2F91504}"/>
          </ac:spMkLst>
        </pc:spChg>
        <pc:spChg chg="add del">
          <ac:chgData name="Jaromir Gas" userId="S::jaromirg@student.agh.edu.pl::7318aa10-50e7-4f38-8818-93fe98a0def9" providerId="AD" clId="Web-{37E58709-D86B-B62C-4F06-6C0A4FEB27AE}" dt="2024-11-04T22:01:19.345" v="1146"/>
          <ac:spMkLst>
            <pc:docMk/>
            <pc:sldMk cId="1688679431" sldId="277"/>
            <ac:spMk id="14" creationId="{18F923FF-DD0C-4FD3-A1B4-68DFA511C82D}"/>
          </ac:spMkLst>
        </pc:spChg>
        <pc:spChg chg="add del">
          <ac:chgData name="Jaromir Gas" userId="S::jaromirg@student.agh.edu.pl::7318aa10-50e7-4f38-8818-93fe98a0def9" providerId="AD" clId="Web-{37E58709-D86B-B62C-4F06-6C0A4FEB27AE}" dt="2024-11-04T22:01:19.345" v="1146"/>
          <ac:spMkLst>
            <pc:docMk/>
            <pc:sldMk cId="1688679431" sldId="277"/>
            <ac:spMk id="16" creationId="{114A821F-8663-46BA-8CC0-D4C44F639F3A}"/>
          </ac:spMkLst>
        </pc:spChg>
        <pc:spChg chg="add del">
          <ac:chgData name="Jaromir Gas" userId="S::jaromirg@student.agh.edu.pl::7318aa10-50e7-4f38-8818-93fe98a0def9" providerId="AD" clId="Web-{37E58709-D86B-B62C-4F06-6C0A4FEB27AE}" dt="2024-11-04T22:01:19.345" v="1146"/>
          <ac:spMkLst>
            <pc:docMk/>
            <pc:sldMk cId="1688679431" sldId="277"/>
            <ac:spMk id="18" creationId="{67EF550F-47CE-4FB2-9DAC-12AD835C833D}"/>
          </ac:spMkLst>
        </pc:spChg>
        <pc:grpChg chg="add del">
          <ac:chgData name="Jaromir Gas" userId="S::jaromirg@student.agh.edu.pl::7318aa10-50e7-4f38-8818-93fe98a0def9" providerId="AD" clId="Web-{37E58709-D86B-B62C-4F06-6C0A4FEB27AE}" dt="2024-11-04T22:01:29.376" v="1148"/>
          <ac:grpSpMkLst>
            <pc:docMk/>
            <pc:sldMk cId="1688679431" sldId="277"/>
            <ac:grpSpMk id="20" creationId="{32CC9F2B-E219-AF55-BBE8-372B5AC60059}"/>
          </ac:grpSpMkLst>
        </pc:grpChg>
        <pc:picChg chg="add mod ord">
          <ac:chgData name="Jaromir Gas" userId="S::jaromirg@student.agh.edu.pl::7318aa10-50e7-4f38-8818-93fe98a0def9" providerId="AD" clId="Web-{37E58709-D86B-B62C-4F06-6C0A4FEB27AE}" dt="2024-11-04T22:01:45.533" v="1153" actId="14100"/>
          <ac:picMkLst>
            <pc:docMk/>
            <pc:sldMk cId="1688679431" sldId="277"/>
            <ac:picMk id="6" creationId="{036C06CD-6B10-D93F-A6B1-9F9C66CC33B9}"/>
          </ac:picMkLst>
        </pc:picChg>
        <pc:picChg chg="add mod">
          <ac:chgData name="Jaromir Gas" userId="S::jaromirg@student.agh.edu.pl::7318aa10-50e7-4f38-8818-93fe98a0def9" providerId="AD" clId="Web-{37E58709-D86B-B62C-4F06-6C0A4FEB27AE}" dt="2024-11-04T22:02:10.783" v="1161" actId="1076"/>
          <ac:picMkLst>
            <pc:docMk/>
            <pc:sldMk cId="1688679431" sldId="277"/>
            <ac:picMk id="7" creationId="{B2D84313-76AB-7F1C-61B3-45E2965DD4B3}"/>
          </ac:picMkLst>
        </pc:picChg>
        <pc:picChg chg="add mod ord">
          <ac:chgData name="Jaromir Gas" userId="S::jaromirg@student.agh.edu.pl::7318aa10-50e7-4f38-8818-93fe98a0def9" providerId="AD" clId="Web-{37E58709-D86B-B62C-4F06-6C0A4FEB27AE}" dt="2024-11-04T22:01:49.299" v="1155" actId="14100"/>
          <ac:picMkLst>
            <pc:docMk/>
            <pc:sldMk cId="1688679431" sldId="277"/>
            <ac:picMk id="8" creationId="{FEF9054B-01D7-1331-6F05-B2C040CC3821}"/>
          </ac:picMkLst>
        </pc:picChg>
        <pc:picChg chg="add mod ord">
          <ac:chgData name="Jaromir Gas" userId="S::jaromirg@student.agh.edu.pl::7318aa10-50e7-4f38-8818-93fe98a0def9" providerId="AD" clId="Web-{37E58709-D86B-B62C-4F06-6C0A4FEB27AE}" dt="2024-11-04T22:01:29.376" v="1148"/>
          <ac:picMkLst>
            <pc:docMk/>
            <pc:sldMk cId="1688679431" sldId="277"/>
            <ac:picMk id="9" creationId="{CB748819-E039-EE65-FC77-B3CF768D03B2}"/>
          </ac:picMkLst>
        </pc:picChg>
      </pc:sldChg>
    </pc:docChg>
  </pc:docChgLst>
  <pc:docChgLst>
    <pc:chgData name="Aleksander Grudniok" userId="S::alexgrudniok@student.agh.edu.pl::f6e67c40-78db-4239-8f42-8e257422141a" providerId="AD" clId="Web-{0EA43B9B-6C0F-143D-4B35-672910C07331}"/>
    <pc:docChg chg="addSld delSld modSld">
      <pc:chgData name="Aleksander Grudniok" userId="S::alexgrudniok@student.agh.edu.pl::f6e67c40-78db-4239-8f42-8e257422141a" providerId="AD" clId="Web-{0EA43B9B-6C0F-143D-4B35-672910C07331}" dt="2024-11-05T09:14:31.978" v="123" actId="20577"/>
      <pc:docMkLst>
        <pc:docMk/>
      </pc:docMkLst>
      <pc:sldChg chg="modSp">
        <pc:chgData name="Aleksander Grudniok" userId="S::alexgrudniok@student.agh.edu.pl::f6e67c40-78db-4239-8f42-8e257422141a" providerId="AD" clId="Web-{0EA43B9B-6C0F-143D-4B35-672910C07331}" dt="2024-11-05T09:11:21.732" v="2" actId="20577"/>
        <pc:sldMkLst>
          <pc:docMk/>
          <pc:sldMk cId="623031448" sldId="268"/>
        </pc:sldMkLst>
        <pc:spChg chg="mod">
          <ac:chgData name="Aleksander Grudniok" userId="S::alexgrudniok@student.agh.edu.pl::f6e67c40-78db-4239-8f42-8e257422141a" providerId="AD" clId="Web-{0EA43B9B-6C0F-143D-4B35-672910C07331}" dt="2024-11-05T09:11:21.732" v="2" actId="20577"/>
          <ac:spMkLst>
            <pc:docMk/>
            <pc:sldMk cId="623031448" sldId="268"/>
            <ac:spMk id="6" creationId="{AB3E0A85-1208-BE55-C630-28E73CCDB977}"/>
          </ac:spMkLst>
        </pc:spChg>
      </pc:sldChg>
      <pc:sldChg chg="new del">
        <pc:chgData name="Aleksander Grudniok" userId="S::alexgrudniok@student.agh.edu.pl::f6e67c40-78db-4239-8f42-8e257422141a" providerId="AD" clId="Web-{0EA43B9B-6C0F-143D-4B35-672910C07331}" dt="2024-11-05T09:11:26.295" v="5"/>
        <pc:sldMkLst>
          <pc:docMk/>
          <pc:sldMk cId="864425749" sldId="278"/>
        </pc:sldMkLst>
      </pc:sldChg>
      <pc:sldChg chg="addSp delSp modSp add mod replId setBg">
        <pc:chgData name="Aleksander Grudniok" userId="S::alexgrudniok@student.agh.edu.pl::f6e67c40-78db-4239-8f42-8e257422141a" providerId="AD" clId="Web-{0EA43B9B-6C0F-143D-4B35-672910C07331}" dt="2024-11-05T09:14:31.978" v="123" actId="20577"/>
        <pc:sldMkLst>
          <pc:docMk/>
          <pc:sldMk cId="3183486189" sldId="279"/>
        </pc:sldMkLst>
        <pc:spChg chg="mod">
          <ac:chgData name="Aleksander Grudniok" userId="S::alexgrudniok@student.agh.edu.pl::f6e67c40-78db-4239-8f42-8e257422141a" providerId="AD" clId="Web-{0EA43B9B-6C0F-143D-4B35-672910C07331}" dt="2024-11-05T09:13:24.286" v="84"/>
          <ac:spMkLst>
            <pc:docMk/>
            <pc:sldMk cId="3183486189" sldId="279"/>
            <ac:spMk id="2" creationId="{E409732A-2D79-9078-D493-B7A9E6CB8A3C}"/>
          </ac:spMkLst>
        </pc:spChg>
        <pc:spChg chg="mod">
          <ac:chgData name="Aleksander Grudniok" userId="S::alexgrudniok@student.agh.edu.pl::f6e67c40-78db-4239-8f42-8e257422141a" providerId="AD" clId="Web-{0EA43B9B-6C0F-143D-4B35-672910C07331}" dt="2024-11-05T09:14:31.978" v="123" actId="20577"/>
          <ac:spMkLst>
            <pc:docMk/>
            <pc:sldMk cId="3183486189" sldId="279"/>
            <ac:spMk id="6" creationId="{AB3E0A85-1208-BE55-C630-28E73CCDB977}"/>
          </ac:spMkLst>
        </pc:spChg>
        <pc:spChg chg="add del mod">
          <ac:chgData name="Aleksander Grudniok" userId="S::alexgrudniok@student.agh.edu.pl::f6e67c40-78db-4239-8f42-8e257422141a" providerId="AD" clId="Web-{0EA43B9B-6C0F-143D-4B35-672910C07331}" dt="2024-11-05T09:13:06.551" v="81"/>
          <ac:spMkLst>
            <pc:docMk/>
            <pc:sldMk cId="3183486189" sldId="279"/>
            <ac:spMk id="7" creationId="{AD16DB1C-33FF-BD63-AC21-CF9D5EF7C97D}"/>
          </ac:spMkLst>
        </pc:spChg>
        <pc:spChg chg="add">
          <ac:chgData name="Aleksander Grudniok" userId="S::alexgrudniok@student.agh.edu.pl::f6e67c40-78db-4239-8f42-8e257422141a" providerId="AD" clId="Web-{0EA43B9B-6C0F-143D-4B35-672910C07331}" dt="2024-11-05T09:13:24.286" v="84"/>
          <ac:spMkLst>
            <pc:docMk/>
            <pc:sldMk cId="3183486189" sldId="279"/>
            <ac:spMk id="13" creationId="{743AA782-23D1-4521-8CAD-47662984AA08}"/>
          </ac:spMkLst>
        </pc:spChg>
        <pc:spChg chg="add">
          <ac:chgData name="Aleksander Grudniok" userId="S::alexgrudniok@student.agh.edu.pl::f6e67c40-78db-4239-8f42-8e257422141a" providerId="AD" clId="Web-{0EA43B9B-6C0F-143D-4B35-672910C07331}" dt="2024-11-05T09:13:24.286" v="84"/>
          <ac:spMkLst>
            <pc:docMk/>
            <pc:sldMk cId="3183486189" sldId="279"/>
            <ac:spMk id="15" creationId="{71877DBC-BB60-40F0-AC93-2ACDBAAE60CE}"/>
          </ac:spMkLst>
        </pc:spChg>
        <pc:picChg chg="del">
          <ac:chgData name="Aleksander Grudniok" userId="S::alexgrudniok@student.agh.edu.pl::f6e67c40-78db-4239-8f42-8e257422141a" providerId="AD" clId="Web-{0EA43B9B-6C0F-143D-4B35-672910C07331}" dt="2024-11-05T09:13:04.566" v="80"/>
          <ac:picMkLst>
            <pc:docMk/>
            <pc:sldMk cId="3183486189" sldId="279"/>
            <ac:picMk id="4" creationId="{859F583E-CB48-4907-5F26-F0B2631B31FE}"/>
          </ac:picMkLst>
        </pc:picChg>
        <pc:picChg chg="del">
          <ac:chgData name="Aleksander Grudniok" userId="S::alexgrudniok@student.agh.edu.pl::f6e67c40-78db-4239-8f42-8e257422141a" providerId="AD" clId="Web-{0EA43B9B-6C0F-143D-4B35-672910C07331}" dt="2024-11-05T09:13:13.692" v="83"/>
          <ac:picMkLst>
            <pc:docMk/>
            <pc:sldMk cId="3183486189" sldId="279"/>
            <ac:picMk id="5" creationId="{06767670-81EE-755E-6AB8-F05A019CB77D}"/>
          </ac:picMkLst>
        </pc:picChg>
        <pc:picChg chg="add mod ord">
          <ac:chgData name="Aleksander Grudniok" userId="S::alexgrudniok@student.agh.edu.pl::f6e67c40-78db-4239-8f42-8e257422141a" providerId="AD" clId="Web-{0EA43B9B-6C0F-143D-4B35-672910C07331}" dt="2024-11-05T09:13:34.224" v="86" actId="1076"/>
          <ac:picMkLst>
            <pc:docMk/>
            <pc:sldMk cId="3183486189" sldId="279"/>
            <ac:picMk id="8" creationId="{4D2BF788-BCD3-9022-2B8A-EDC6D1BFCDBC}"/>
          </ac:picMkLst>
        </pc:picChg>
      </pc:sldChg>
    </pc:docChg>
  </pc:docChgLst>
  <pc:docChgLst>
    <pc:chgData name="Maciej Gładysiak" userId="S::mgladysiak@student.agh.edu.pl::ac2fc2b8-e3cc-4def-ba5b-3c7a8d11ec83" providerId="AD" clId="Web-{1C0EED53-92D2-4D2F-B34F-60D8ED68292C}"/>
    <pc:docChg chg="modSld">
      <pc:chgData name="Maciej Gładysiak" userId="S::mgladysiak@student.agh.edu.pl::ac2fc2b8-e3cc-4def-ba5b-3c7a8d11ec83" providerId="AD" clId="Web-{1C0EED53-92D2-4D2F-B34F-60D8ED68292C}" dt="2024-11-05T08:04:37.853" v="1" actId="1076"/>
      <pc:docMkLst>
        <pc:docMk/>
      </pc:docMkLst>
      <pc:sldChg chg="addSp modSp">
        <pc:chgData name="Maciej Gładysiak" userId="S::mgladysiak@student.agh.edu.pl::ac2fc2b8-e3cc-4def-ba5b-3c7a8d11ec83" providerId="AD" clId="Web-{1C0EED53-92D2-4D2F-B34F-60D8ED68292C}" dt="2024-11-05T08:04:37.853" v="1" actId="1076"/>
        <pc:sldMkLst>
          <pc:docMk/>
          <pc:sldMk cId="1529536102" sldId="262"/>
        </pc:sldMkLst>
        <pc:picChg chg="add mod">
          <ac:chgData name="Maciej Gładysiak" userId="S::mgladysiak@student.agh.edu.pl::ac2fc2b8-e3cc-4def-ba5b-3c7a8d11ec83" providerId="AD" clId="Web-{1C0EED53-92D2-4D2F-B34F-60D8ED68292C}" dt="2024-11-05T08:04:37.853" v="1" actId="1076"/>
          <ac:picMkLst>
            <pc:docMk/>
            <pc:sldMk cId="1529536102" sldId="262"/>
            <ac:picMk id="5" creationId="{81EF7800-F9F0-B639-34F1-DFEFEA292E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hyperlink" Target="https://www.rayli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Labirinty</a:t>
            </a:r>
            <a:r>
              <a:rPr lang="en-US"/>
              <a:t> I </a:t>
            </a:r>
            <a:r>
              <a:rPr lang="en-US" err="1"/>
              <a:t>Quizy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Interfejs</a:t>
            </a:r>
            <a:r>
              <a:rPr lang="en-US"/>
              <a:t> </a:t>
            </a:r>
            <a:r>
              <a:rPr lang="en-US" err="1"/>
              <a:t>użytkownika</a:t>
            </a:r>
          </a:p>
          <a:p>
            <a:r>
              <a:rPr lang="en-US"/>
              <a:t>Projekt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inżynierię</a:t>
            </a:r>
            <a:r>
              <a:rPr lang="en-US"/>
              <a:t> </a:t>
            </a:r>
            <a:r>
              <a:rPr lang="en-US" err="1"/>
              <a:t>oprogramowania</a:t>
            </a:r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C2D29C8-844F-A80D-DB01-B39758A3F0C9}"/>
              </a:ext>
            </a:extLst>
          </p:cNvPr>
          <p:cNvSpPr txBox="1"/>
          <p:nvPr/>
        </p:nvSpPr>
        <p:spPr>
          <a:xfrm>
            <a:off x="9715499" y="5259916"/>
            <a:ext cx="23600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Opracowali:</a:t>
            </a:r>
          </a:p>
          <a:p>
            <a:r>
              <a:rPr lang="pl-PL"/>
              <a:t>Aleksander Grudniok</a:t>
            </a:r>
          </a:p>
          <a:p>
            <a:r>
              <a:rPr lang="pl-PL"/>
              <a:t>Maciej Gładysiak</a:t>
            </a:r>
          </a:p>
          <a:p>
            <a:r>
              <a:rPr lang="pl-PL"/>
              <a:t>Miłosz Fido</a:t>
            </a:r>
          </a:p>
          <a:p>
            <a:r>
              <a:rPr lang="pl-PL"/>
              <a:t>Jaromir </a:t>
            </a:r>
            <a:r>
              <a:rPr lang="pl-PL" err="1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38F8-29D8-7DBB-1F79-96C27EE0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Twórcy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CD14F-E5B3-21DE-43A8-0270C11C531C}"/>
              </a:ext>
            </a:extLst>
          </p:cNvPr>
          <p:cNvSpPr txBox="1"/>
          <p:nvPr/>
        </p:nvSpPr>
        <p:spPr>
          <a:xfrm>
            <a:off x="243840" y="1625600"/>
            <a:ext cx="24282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Zakładka</a:t>
            </a:r>
            <a:r>
              <a:rPr lang="en-GB"/>
              <a:t> </a:t>
            </a:r>
            <a:r>
              <a:rPr lang="en-GB" err="1"/>
              <a:t>zawiera</a:t>
            </a:r>
            <a:r>
              <a:rPr lang="en-GB"/>
              <a:t> </a:t>
            </a:r>
            <a:r>
              <a:rPr lang="en-GB" err="1"/>
              <a:t>informacje</a:t>
            </a:r>
            <a:r>
              <a:rPr lang="en-GB"/>
              <a:t> o </a:t>
            </a:r>
            <a:r>
              <a:rPr lang="en-GB" err="1"/>
              <a:t>twórcach</a:t>
            </a:r>
            <a:r>
              <a:rPr lang="en-GB"/>
              <a:t> </a:t>
            </a:r>
            <a:r>
              <a:rPr lang="en-GB" err="1"/>
              <a:t>projektu</a:t>
            </a:r>
            <a:r>
              <a:rPr lang="en-GB"/>
              <a:t>.</a:t>
            </a:r>
          </a:p>
        </p:txBody>
      </p:sp>
      <p:pic>
        <p:nvPicPr>
          <p:cNvPr id="6" name="Picture 5" descr="A green grass field with white text&#10;&#10;Description automatically generated">
            <a:extLst>
              <a:ext uri="{FF2B5EF4-FFF2-40B4-BE49-F238E27FC236}">
                <a16:creationId xmlns:a16="http://schemas.microsoft.com/office/drawing/2014/main" id="{1F55C041-AF59-B18E-9772-A8A6CE5A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365760"/>
            <a:ext cx="8905240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40DE1C-304F-8AE4-B763-6505CEB1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21" y="226579"/>
            <a:ext cx="2341420" cy="2206316"/>
          </a:xfrm>
        </p:spPr>
        <p:txBody>
          <a:bodyPr>
            <a:normAutofit/>
          </a:bodyPr>
          <a:lstStyle/>
          <a:p>
            <a:r>
              <a:rPr lang="pl-PL"/>
              <a:t>Szata graficzna rozgrywki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0BCB8-2AC9-4FD9-B2CD-FF51E2F91504}"/>
              </a:ext>
            </a:extLst>
          </p:cNvPr>
          <p:cNvSpPr txBox="1"/>
          <p:nvPr/>
        </p:nvSpPr>
        <p:spPr>
          <a:xfrm>
            <a:off x="348113" y="2653760"/>
            <a:ext cx="226487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Tak jak w </a:t>
            </a:r>
            <a:r>
              <a:rPr lang="en-GB" err="1"/>
              <a:t>przypadku</a:t>
            </a:r>
            <a:r>
              <a:rPr lang="en-GB"/>
              <a:t> menu </a:t>
            </a:r>
            <a:r>
              <a:rPr lang="en-GB" err="1"/>
              <a:t>kolorystyka</a:t>
            </a:r>
            <a:r>
              <a:rPr lang="en-GB"/>
              <a:t> </a:t>
            </a:r>
            <a:r>
              <a:rPr lang="en-GB" err="1"/>
              <a:t>oraz</a:t>
            </a:r>
            <a:r>
              <a:rPr lang="en-GB"/>
              <a:t> </a:t>
            </a:r>
            <a:r>
              <a:rPr lang="en-GB" err="1"/>
              <a:t>grafika</a:t>
            </a:r>
            <a:r>
              <a:rPr lang="en-GB"/>
              <a:t> </a:t>
            </a:r>
            <a:r>
              <a:rPr lang="en-GB" err="1"/>
              <a:t>poziomu</a:t>
            </a:r>
            <a:r>
              <a:rPr lang="en-GB"/>
              <a:t> </a:t>
            </a:r>
            <a:r>
              <a:rPr lang="en-GB" err="1"/>
              <a:t>są</a:t>
            </a:r>
            <a:r>
              <a:rPr lang="en-GB"/>
              <a:t> </a:t>
            </a:r>
            <a:r>
              <a:rPr lang="en-GB" err="1"/>
              <a:t>zależne</a:t>
            </a:r>
            <a:r>
              <a:rPr lang="en-GB"/>
              <a:t> od </a:t>
            </a:r>
            <a:r>
              <a:rPr lang="en-GB" err="1"/>
              <a:t>epizodu</a:t>
            </a:r>
            <a:r>
              <a:rPr lang="en-GB"/>
              <a:t>. </a:t>
            </a:r>
            <a:r>
              <a:rPr lang="en-GB" err="1"/>
              <a:t>Zdjęcia</a:t>
            </a:r>
            <a:r>
              <a:rPr lang="en-GB"/>
              <a:t>:</a:t>
            </a:r>
          </a:p>
          <a:p>
            <a:r>
              <a:rPr lang="en-GB" err="1"/>
              <a:t>Epizod</a:t>
            </a:r>
            <a:r>
              <a:rPr lang="en-GB"/>
              <a:t> 1 – </a:t>
            </a:r>
            <a:r>
              <a:rPr lang="en-GB" err="1"/>
              <a:t>lewe</a:t>
            </a:r>
            <a:r>
              <a:rPr lang="en-GB"/>
              <a:t> </a:t>
            </a:r>
            <a:r>
              <a:rPr lang="en-GB" err="1"/>
              <a:t>górne</a:t>
            </a:r>
            <a:r>
              <a:rPr lang="en-GB"/>
              <a:t>.</a:t>
            </a:r>
          </a:p>
          <a:p>
            <a:r>
              <a:rPr lang="en-GB" err="1"/>
              <a:t>Epizod</a:t>
            </a:r>
            <a:r>
              <a:rPr lang="en-GB"/>
              <a:t> 2 – </a:t>
            </a:r>
            <a:r>
              <a:rPr lang="en-GB" err="1"/>
              <a:t>prawe</a:t>
            </a:r>
            <a:r>
              <a:rPr lang="en-GB"/>
              <a:t> </a:t>
            </a:r>
            <a:r>
              <a:rPr lang="en-GB" err="1"/>
              <a:t>górne</a:t>
            </a:r>
            <a:r>
              <a:rPr lang="en-GB"/>
              <a:t>.</a:t>
            </a:r>
          </a:p>
          <a:p>
            <a:r>
              <a:rPr lang="en-GB" err="1"/>
              <a:t>Epizod</a:t>
            </a:r>
            <a:r>
              <a:rPr lang="en-GB"/>
              <a:t> 3 – </a:t>
            </a:r>
            <a:r>
              <a:rPr lang="en-GB" err="1"/>
              <a:t>prawe</a:t>
            </a:r>
            <a:r>
              <a:rPr lang="en-GB"/>
              <a:t> </a:t>
            </a:r>
            <a:r>
              <a:rPr lang="en-GB" err="1"/>
              <a:t>dolne</a:t>
            </a:r>
            <a:r>
              <a:rPr lang="en-GB"/>
              <a:t>.</a:t>
            </a:r>
          </a:p>
          <a:p>
            <a:r>
              <a:rPr lang="en-GB" err="1"/>
              <a:t>Epizod</a:t>
            </a:r>
            <a:r>
              <a:rPr lang="en-GB"/>
              <a:t> 4 – </a:t>
            </a:r>
            <a:r>
              <a:rPr lang="en-GB" err="1"/>
              <a:t>lewe</a:t>
            </a:r>
            <a:r>
              <a:rPr lang="en-GB"/>
              <a:t> </a:t>
            </a:r>
            <a:r>
              <a:rPr lang="en-GB" err="1"/>
              <a:t>dolne</a:t>
            </a:r>
            <a:r>
              <a:rPr lang="en-GB"/>
              <a:t>.</a:t>
            </a:r>
          </a:p>
        </p:txBody>
      </p:sp>
      <p:pic>
        <p:nvPicPr>
          <p:cNvPr id="6" name="Obraz 5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036C06CD-6B10-D93F-A6B1-9F9C66CC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8" y="3697184"/>
            <a:ext cx="4588049" cy="3164774"/>
          </a:xfrm>
          <a:prstGeom prst="rect">
            <a:avLst/>
          </a:prstGeom>
        </p:spPr>
      </p:pic>
      <p:pic>
        <p:nvPicPr>
          <p:cNvPr id="7" name="Obraz 6" descr="Obraz zawierający tekst, zrzut ekranu, zieleń, Oprogramowanie multimedialne&#10;&#10;Opis wygenerowany automatycznie">
            <a:extLst>
              <a:ext uri="{FF2B5EF4-FFF2-40B4-BE49-F238E27FC236}">
                <a16:creationId xmlns:a16="http://schemas.microsoft.com/office/drawing/2014/main" id="{B2D84313-76AB-7F1C-61B3-45E2965D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53" y="542802"/>
            <a:ext cx="4591961" cy="3154877"/>
          </a:xfrm>
          <a:prstGeom prst="rect">
            <a:avLst/>
          </a:prstGeom>
        </p:spPr>
      </p:pic>
      <p:pic>
        <p:nvPicPr>
          <p:cNvPr id="8" name="Obraz 7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FEF9054B-01D7-1331-6F05-B2C040CC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305" y="545677"/>
            <a:ext cx="4593957" cy="3154879"/>
          </a:xfrm>
          <a:prstGeom prst="rect">
            <a:avLst/>
          </a:prstGeom>
        </p:spPr>
      </p:pic>
      <p:pic>
        <p:nvPicPr>
          <p:cNvPr id="9" name="Obraz 8" descr="Obraz zawierający tekst, zrzut ekranu, Oprogramowanie multimedialne, oprogramowanie&#10;&#10;Opis wygenerowany automatycznie">
            <a:extLst>
              <a:ext uri="{FF2B5EF4-FFF2-40B4-BE49-F238E27FC236}">
                <a16:creationId xmlns:a16="http://schemas.microsoft.com/office/drawing/2014/main" id="{CB748819-E039-EE65-FC77-B3CF768D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01" y="3697786"/>
            <a:ext cx="4597937" cy="31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668D9-9C75-3761-C603-696C2CA3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03" y="-90096"/>
            <a:ext cx="10515600" cy="1325563"/>
          </a:xfrm>
        </p:spPr>
        <p:txBody>
          <a:bodyPr/>
          <a:lstStyle/>
          <a:p>
            <a:r>
              <a:rPr lang="pl-PL"/>
              <a:t>Rozgrywka - quiz</a:t>
            </a:r>
          </a:p>
        </p:txBody>
      </p:sp>
      <p:pic>
        <p:nvPicPr>
          <p:cNvPr id="4" name="Symbol zastępczy zawartości 3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BB2B67BC-272B-9F82-BC1E-E348E420A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708" y="1719256"/>
            <a:ext cx="9537034" cy="5137383"/>
          </a:xfrm>
        </p:spPr>
      </p:pic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9D78A1A2-4C71-952B-7477-197455DD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68" t="2759" r="8440" b="37931"/>
          <a:stretch/>
        </p:blipFill>
        <p:spPr>
          <a:xfrm>
            <a:off x="7174675" y="12099"/>
            <a:ext cx="5017329" cy="170538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38EAEFB-5782-5E0D-509D-BB6735AC5D07}"/>
              </a:ext>
            </a:extLst>
          </p:cNvPr>
          <p:cNvSpPr txBox="1"/>
          <p:nvPr/>
        </p:nvSpPr>
        <p:spPr>
          <a:xfrm>
            <a:off x="324845" y="1386658"/>
            <a:ext cx="205451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Quziy</a:t>
            </a:r>
            <a:r>
              <a:rPr lang="en-GB"/>
              <a:t> </a:t>
            </a:r>
            <a:r>
              <a:rPr lang="en-GB" err="1"/>
              <a:t>reprezentują</a:t>
            </a:r>
            <a:r>
              <a:rPr lang="en-GB"/>
              <a:t> </a:t>
            </a:r>
            <a:r>
              <a:rPr lang="en-GB" err="1"/>
              <a:t>różne</a:t>
            </a:r>
            <a:r>
              <a:rPr lang="en-GB"/>
              <a:t> </a:t>
            </a:r>
            <a:r>
              <a:rPr lang="en-GB" err="1"/>
              <a:t>zagadki</a:t>
            </a:r>
            <a:r>
              <a:rPr lang="en-GB"/>
              <a:t>, </a:t>
            </a:r>
            <a:r>
              <a:rPr lang="en-GB" err="1"/>
              <a:t>pułapki</a:t>
            </a:r>
            <a:r>
              <a:rPr lang="en-GB"/>
              <a:t> </a:t>
            </a:r>
            <a:r>
              <a:rPr lang="en-GB" err="1"/>
              <a:t>istoty</a:t>
            </a:r>
            <a:r>
              <a:rPr lang="en-GB"/>
              <a:t> </a:t>
            </a:r>
            <a:r>
              <a:rPr lang="en-GB" err="1"/>
              <a:t>oraz</a:t>
            </a:r>
            <a:r>
              <a:rPr lang="en-GB"/>
              <a:t> </a:t>
            </a:r>
            <a:r>
              <a:rPr lang="en-GB" err="1"/>
              <a:t>tajne</a:t>
            </a:r>
            <a:r>
              <a:rPr lang="en-GB"/>
              <a:t> </a:t>
            </a:r>
            <a:r>
              <a:rPr lang="en-GB" err="1"/>
              <a:t>przejścia</a:t>
            </a:r>
            <a:r>
              <a:rPr lang="en-GB"/>
              <a:t> </a:t>
            </a:r>
            <a:r>
              <a:rPr lang="en-GB" err="1"/>
              <a:t>wewnątrz</a:t>
            </a:r>
            <a:r>
              <a:rPr lang="en-GB"/>
              <a:t> </a:t>
            </a:r>
            <a:r>
              <a:rPr lang="en-GB" err="1"/>
              <a:t>labiryntu</a:t>
            </a:r>
            <a:r>
              <a:rPr lang="en-GB"/>
              <a:t>, </a:t>
            </a:r>
            <a:r>
              <a:rPr lang="en-GB" err="1"/>
              <a:t>pogłębiając</a:t>
            </a:r>
            <a:r>
              <a:rPr lang="en-GB"/>
              <a:t> </a:t>
            </a:r>
            <a:r>
              <a:rPr lang="en-GB" err="1"/>
              <a:t>jednocześnie</a:t>
            </a:r>
            <a:r>
              <a:rPr lang="en-GB"/>
              <a:t> </a:t>
            </a:r>
            <a:r>
              <a:rPr lang="en-GB" err="1"/>
              <a:t>wiedzę</a:t>
            </a:r>
            <a:r>
              <a:rPr lang="en-GB"/>
              <a:t> </a:t>
            </a:r>
            <a:r>
              <a:rPr lang="en-GB" err="1"/>
              <a:t>użytkownika</a:t>
            </a:r>
            <a:r>
              <a:rPr lang="en-GB"/>
              <a:t>.</a:t>
            </a:r>
          </a:p>
          <a:p>
            <a:endParaRPr lang="en-GB"/>
          </a:p>
          <a:p>
            <a:r>
              <a:rPr lang="en-GB"/>
              <a:t>Pauza </a:t>
            </a:r>
            <a:r>
              <a:rPr lang="en-GB" err="1"/>
              <a:t>kasuje</a:t>
            </a:r>
            <a:r>
              <a:rPr lang="en-GB"/>
              <a:t> </a:t>
            </a:r>
            <a:r>
              <a:rPr lang="en-GB" err="1"/>
              <a:t>poprzednie</a:t>
            </a:r>
            <a:r>
              <a:rPr lang="en-GB"/>
              <a:t> </a:t>
            </a:r>
            <a:r>
              <a:rPr lang="en-GB" err="1"/>
              <a:t>pytanie</a:t>
            </a:r>
            <a:r>
              <a:rPr lang="en-GB"/>
              <a:t>, co </a:t>
            </a:r>
            <a:r>
              <a:rPr lang="en-GB" err="1"/>
              <a:t>uniemożliwia</a:t>
            </a:r>
            <a:r>
              <a:rPr lang="en-GB"/>
              <a:t> </a:t>
            </a:r>
            <a:r>
              <a:rPr lang="en-GB" err="1"/>
              <a:t>oszustwo</a:t>
            </a:r>
            <a:r>
              <a:rPr lang="en-GB"/>
              <a:t> </a:t>
            </a:r>
            <a:r>
              <a:rPr lang="en-GB" err="1"/>
              <a:t>względem</a:t>
            </a:r>
            <a:r>
              <a:rPr lang="en-GB"/>
              <a:t> </a:t>
            </a:r>
            <a:r>
              <a:rPr lang="en-GB" err="1"/>
              <a:t>licznika</a:t>
            </a:r>
            <a:r>
              <a:rPr lang="en-GB"/>
              <a:t> </a:t>
            </a:r>
            <a:r>
              <a:rPr lang="en-GB" err="1"/>
              <a:t>czasu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692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F668D9-9C75-3761-C603-696C2CA3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03" y="-90096"/>
            <a:ext cx="10515600" cy="1325563"/>
          </a:xfrm>
        </p:spPr>
        <p:txBody>
          <a:bodyPr/>
          <a:lstStyle/>
          <a:p>
            <a:r>
              <a:rPr lang="pl-PL"/>
              <a:t>Rozgrywka - labirynt</a:t>
            </a:r>
          </a:p>
        </p:txBody>
      </p:sp>
      <p:pic>
        <p:nvPicPr>
          <p:cNvPr id="6" name="Symbol zastępczy zawartości 5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0548C49D-E3B0-825A-A331-354CF5406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544" y="2240130"/>
            <a:ext cx="9476455" cy="4616648"/>
          </a:xfr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9AB9C8C-553B-2F08-4B6A-3AD15160977E}"/>
              </a:ext>
            </a:extLst>
          </p:cNvPr>
          <p:cNvSpPr txBox="1"/>
          <p:nvPr/>
        </p:nvSpPr>
        <p:spPr>
          <a:xfrm>
            <a:off x="324845" y="1235676"/>
            <a:ext cx="102305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Labirynt</a:t>
            </a:r>
            <a:r>
              <a:rPr lang="en-GB"/>
              <a:t> to </a:t>
            </a:r>
            <a:r>
              <a:rPr lang="en-GB" err="1"/>
              <a:t>zręcznościowa</a:t>
            </a:r>
            <a:r>
              <a:rPr lang="en-GB"/>
              <a:t> </a:t>
            </a:r>
            <a:r>
              <a:rPr lang="en-GB" err="1"/>
              <a:t>część</a:t>
            </a:r>
            <a:r>
              <a:rPr lang="en-GB"/>
              <a:t> </a:t>
            </a:r>
            <a:r>
              <a:rPr lang="en-GB" err="1"/>
              <a:t>gry</a:t>
            </a:r>
            <a:r>
              <a:rPr lang="en-GB"/>
              <a:t>, </a:t>
            </a:r>
            <a:r>
              <a:rPr lang="en-GB" err="1"/>
              <a:t>oparta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umiejętności</a:t>
            </a:r>
            <a:r>
              <a:rPr lang="en-GB"/>
              <a:t> </a:t>
            </a:r>
            <a:r>
              <a:rPr lang="en-GB" err="1"/>
              <a:t>takiego</a:t>
            </a:r>
            <a:r>
              <a:rPr lang="en-GB"/>
              <a:t> </a:t>
            </a:r>
            <a:r>
              <a:rPr lang="en-GB" err="1"/>
              <a:t>przesuwania</a:t>
            </a:r>
            <a:r>
              <a:rPr lang="en-GB"/>
              <a:t> </a:t>
            </a:r>
            <a:r>
              <a:rPr lang="en-GB" err="1"/>
              <a:t>kursorem</a:t>
            </a:r>
            <a:r>
              <a:rPr lang="en-GB"/>
              <a:t>, by </a:t>
            </a:r>
            <a:r>
              <a:rPr lang="en-GB" err="1"/>
              <a:t>omijając</a:t>
            </a:r>
            <a:r>
              <a:rPr lang="en-GB"/>
              <a:t> </a:t>
            </a:r>
            <a:r>
              <a:rPr lang="en-GB" err="1"/>
              <a:t>pułapki</a:t>
            </a:r>
            <a:r>
              <a:rPr lang="en-GB"/>
              <a:t> </a:t>
            </a:r>
            <a:r>
              <a:rPr lang="en-GB" err="1"/>
              <a:t>oraz</a:t>
            </a:r>
            <a:r>
              <a:rPr lang="en-GB"/>
              <a:t> </a:t>
            </a:r>
            <a:r>
              <a:rPr lang="en-GB" err="1"/>
              <a:t>nie</a:t>
            </a:r>
            <a:r>
              <a:rPr lang="en-GB"/>
              <a:t> </a:t>
            </a:r>
            <a:r>
              <a:rPr lang="en-GB" err="1"/>
              <a:t>spadając</a:t>
            </a:r>
            <a:r>
              <a:rPr lang="en-GB"/>
              <a:t> ze </a:t>
            </a:r>
            <a:r>
              <a:rPr lang="en-GB" err="1"/>
              <a:t>ścieżki</a:t>
            </a:r>
            <a:r>
              <a:rPr lang="en-GB"/>
              <a:t> </a:t>
            </a:r>
            <a:r>
              <a:rPr lang="en-GB" err="1"/>
              <a:t>dotrzeć</a:t>
            </a:r>
            <a:r>
              <a:rPr lang="en-GB"/>
              <a:t> do </a:t>
            </a:r>
            <a:r>
              <a:rPr lang="en-GB" err="1"/>
              <a:t>przejścia</a:t>
            </a:r>
            <a:r>
              <a:rPr lang="en-GB"/>
              <a:t> </a:t>
            </a:r>
            <a:r>
              <a:rPr lang="en-GB" err="1"/>
              <a:t>lub</a:t>
            </a:r>
            <a:r>
              <a:rPr lang="en-GB"/>
              <a:t> </a:t>
            </a:r>
            <a:r>
              <a:rPr lang="en-GB" err="1"/>
              <a:t>wyjścia</a:t>
            </a:r>
            <a:r>
              <a:rPr lang="en-GB"/>
              <a:t> z </a:t>
            </a:r>
            <a:r>
              <a:rPr lang="en-GB" err="1"/>
              <a:t>labiryntu</a:t>
            </a:r>
            <a:r>
              <a:rPr lang="en-GB"/>
              <a:t>.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E603B0C-0844-40AF-E2DB-B0FF622F0F34}"/>
              </a:ext>
            </a:extLst>
          </p:cNvPr>
          <p:cNvSpPr txBox="1"/>
          <p:nvPr/>
        </p:nvSpPr>
        <p:spPr>
          <a:xfrm>
            <a:off x="324844" y="2615513"/>
            <a:ext cx="20545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Interfejs</a:t>
            </a:r>
            <a:r>
              <a:rPr lang="en-GB"/>
              <a:t> </a:t>
            </a:r>
            <a:r>
              <a:rPr lang="en-GB" err="1"/>
              <a:t>zawiera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razie</a:t>
            </a:r>
            <a:r>
              <a:rPr lang="en-GB"/>
              <a:t> </a:t>
            </a:r>
            <a:r>
              <a:rPr lang="en-GB" err="1"/>
              <a:t>główny</a:t>
            </a:r>
            <a:r>
              <a:rPr lang="en-GB"/>
              <a:t> panel </a:t>
            </a:r>
            <a:r>
              <a:rPr lang="en-GB" err="1"/>
              <a:t>rozgrywki</a:t>
            </a:r>
            <a:r>
              <a:rPr lang="en-GB"/>
              <a:t> – </a:t>
            </a:r>
            <a:r>
              <a:rPr lang="en-GB" err="1"/>
              <a:t>pola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 </a:t>
            </a:r>
            <a:r>
              <a:rPr lang="en-GB" err="1"/>
              <a:t>elementy</a:t>
            </a:r>
            <a:r>
              <a:rPr lang="en-GB"/>
              <a:t> </a:t>
            </a:r>
            <a:r>
              <a:rPr lang="en-GB" err="1"/>
              <a:t>planszy</a:t>
            </a:r>
            <a:r>
              <a:rPr lang="en-GB"/>
              <a:t> </a:t>
            </a:r>
            <a:r>
              <a:rPr lang="en-GB" err="1"/>
              <a:t>będą</a:t>
            </a:r>
            <a:r>
              <a:rPr lang="en-GB"/>
              <a:t> </a:t>
            </a:r>
            <a:r>
              <a:rPr lang="en-GB" err="1"/>
              <a:t>dodawane</a:t>
            </a:r>
            <a:r>
              <a:rPr lang="en-GB"/>
              <a:t> </a:t>
            </a:r>
            <a:r>
              <a:rPr lang="en-GB" err="1"/>
              <a:t>razem</a:t>
            </a:r>
            <a:r>
              <a:rPr lang="en-GB"/>
              <a:t> z </a:t>
            </a:r>
            <a:r>
              <a:rPr lang="en-GB" err="1"/>
              <a:t>mechaniką</a:t>
            </a:r>
            <a:r>
              <a:rPr lang="en-GB"/>
              <a:t> </a:t>
            </a:r>
            <a:r>
              <a:rPr lang="en-GB" err="1"/>
              <a:t>rozgrywki</a:t>
            </a:r>
            <a:r>
              <a:rPr lang="en-GB"/>
              <a:t> </a:t>
            </a:r>
            <a:r>
              <a:rPr lang="en-GB" err="1"/>
              <a:t>oraz</a:t>
            </a:r>
            <a:r>
              <a:rPr lang="en-GB"/>
              <a:t> </a:t>
            </a:r>
            <a:r>
              <a:rPr lang="en-GB" err="1"/>
              <a:t>wczytywania</a:t>
            </a:r>
            <a:r>
              <a:rPr lang="en-GB"/>
              <a:t> </a:t>
            </a:r>
            <a:r>
              <a:rPr lang="en-GB" err="1"/>
              <a:t>poziomów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48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38D311-7F18-CD4C-09B8-7B95AE72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15229"/>
          </a:xfrm>
        </p:spPr>
        <p:txBody>
          <a:bodyPr>
            <a:normAutofit/>
          </a:bodyPr>
          <a:lstStyle/>
          <a:p>
            <a:pPr algn="ctr"/>
            <a:r>
              <a:rPr lang="pl-PL" sz="880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02E150-1B53-63A4-11D3-E4CBBA141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9291"/>
            <a:ext cx="3647018" cy="210767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l-PL" sz="2000"/>
              <a:t>Do pisania prezentowanego programu wykorzystano:</a:t>
            </a:r>
          </a:p>
          <a:p>
            <a:r>
              <a:rPr lang="pl-PL" sz="2000">
                <a:ea typeface="+mn-lt"/>
                <a:cs typeface="+mn-lt"/>
                <a:hlinkClick r:id="rId2"/>
              </a:rPr>
              <a:t>https://www.raylib.com/</a:t>
            </a:r>
          </a:p>
          <a:p>
            <a:pPr marL="0" indent="0">
              <a:buNone/>
            </a:pPr>
            <a:r>
              <a:rPr lang="pl-PL" sz="2000">
                <a:ea typeface="+mn-lt"/>
                <a:cs typeface="+mn-lt"/>
              </a:rPr>
              <a:t>Do tworzenia zaprezentowanego schematu wykorzystano:</a:t>
            </a:r>
          </a:p>
          <a:p>
            <a:r>
              <a:rPr lang="pl-PL" sz="2000">
                <a:ea typeface="+mn-lt"/>
                <a:cs typeface="+mn-lt"/>
                <a:hlinkClick r:id="rId3"/>
              </a:rPr>
              <a:t>https://app.diagrams.net/</a:t>
            </a:r>
          </a:p>
          <a:p>
            <a:endParaRPr lang="pl-PL">
              <a:ea typeface="+mn-lt"/>
              <a:cs typeface="+mn-lt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C56E702-B08F-1D49-CF5B-13C91852A578}"/>
              </a:ext>
            </a:extLst>
          </p:cNvPr>
          <p:cNvSpPr txBox="1"/>
          <p:nvPr/>
        </p:nvSpPr>
        <p:spPr>
          <a:xfrm>
            <a:off x="9630832" y="5111749"/>
            <a:ext cx="23600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Opracowali:</a:t>
            </a:r>
          </a:p>
          <a:p>
            <a:r>
              <a:rPr lang="pl-PL"/>
              <a:t>Aleksander Grudniok</a:t>
            </a:r>
          </a:p>
          <a:p>
            <a:r>
              <a:rPr lang="pl-PL"/>
              <a:t>Maciej Gładysiak</a:t>
            </a:r>
          </a:p>
          <a:p>
            <a:r>
              <a:rPr lang="pl-PL"/>
              <a:t>Miłosz Fido</a:t>
            </a:r>
          </a:p>
          <a:p>
            <a:r>
              <a:rPr lang="pl-PL"/>
              <a:t>Jaromir </a:t>
            </a:r>
            <a:r>
              <a:rPr lang="pl-PL" err="1"/>
              <a:t>Gas</a:t>
            </a:r>
          </a:p>
        </p:txBody>
      </p:sp>
      <p:pic>
        <p:nvPicPr>
          <p:cNvPr id="5" name="Picture 4" descr="A blurry cat with a bow tie&#10;&#10;Description automatically generated">
            <a:extLst>
              <a:ext uri="{FF2B5EF4-FFF2-40B4-BE49-F238E27FC236}">
                <a16:creationId xmlns:a16="http://schemas.microsoft.com/office/drawing/2014/main" id="{81EF7800-F9F0-B639-34F1-DFEFEA29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9" y="3365094"/>
            <a:ext cx="31718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ymbol zastępczy zawartości 12" descr="Obraz zawierający tekst, zrzut ekranu, diagram, Czcionka&#10;&#10;Opis wygenerowany automatycznie">
            <a:extLst>
              <a:ext uri="{FF2B5EF4-FFF2-40B4-BE49-F238E27FC236}">
                <a16:creationId xmlns:a16="http://schemas.microsoft.com/office/drawing/2014/main" id="{BF641F08-899C-B2E5-44BC-035A7139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706" y="-2786"/>
            <a:ext cx="7108587" cy="6863572"/>
          </a:xfrm>
          <a:prstGeom prst="rect">
            <a:avLst/>
          </a:prstGeom>
        </p:spPr>
      </p:pic>
      <p:sp>
        <p:nvSpPr>
          <p:cNvPr id="15" name="Tytuł 1">
            <a:extLst>
              <a:ext uri="{FF2B5EF4-FFF2-40B4-BE49-F238E27FC236}">
                <a16:creationId xmlns:a16="http://schemas.microsoft.com/office/drawing/2014/main" id="{66A6F87C-371E-A374-F60F-9B82A41D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4289425"/>
            <a:ext cx="2590800" cy="2068513"/>
          </a:xfrm>
        </p:spPr>
        <p:txBody>
          <a:bodyPr>
            <a:normAutofit/>
          </a:bodyPr>
          <a:lstStyle/>
          <a:p>
            <a:r>
              <a:rPr lang="pl-PL"/>
              <a:t>Schemat</a:t>
            </a:r>
            <a:br>
              <a:rPr lang="pl-PL"/>
            </a:br>
            <a:r>
              <a:rPr lang="pl-PL"/>
              <a:t>nawigacji</a:t>
            </a:r>
            <a:br>
              <a:rPr lang="pl-PL"/>
            </a:br>
            <a:r>
              <a:rPr lang="pl-PL"/>
              <a:t>po grze 1</a:t>
            </a:r>
          </a:p>
        </p:txBody>
      </p:sp>
    </p:spTree>
    <p:extLst>
      <p:ext uri="{BB962C8B-B14F-4D97-AF65-F5344CB8AC3E}">
        <p14:creationId xmlns:p14="http://schemas.microsoft.com/office/powerpoint/2010/main" val="41179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Obraz zawierający tekst, zrzut ekranu, diagram, Równolegle&#10;&#10;Opis wygenerowany automatycznie">
            <a:extLst>
              <a:ext uri="{FF2B5EF4-FFF2-40B4-BE49-F238E27FC236}">
                <a16:creationId xmlns:a16="http://schemas.microsoft.com/office/drawing/2014/main" id="{48F540AD-7E88-C6CD-32BB-74A49AEE5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104" y="-394"/>
            <a:ext cx="11133116" cy="6855963"/>
          </a:xfr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83BA9248-CDA3-DCD2-DB74-A6413A6A69EA}"/>
              </a:ext>
            </a:extLst>
          </p:cNvPr>
          <p:cNvSpPr txBox="1">
            <a:spLocks/>
          </p:cNvSpPr>
          <p:nvPr/>
        </p:nvSpPr>
        <p:spPr>
          <a:xfrm>
            <a:off x="561975" y="4289425"/>
            <a:ext cx="2590800" cy="206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Schemat</a:t>
            </a:r>
            <a:br>
              <a:rPr lang="pl-PL"/>
            </a:br>
            <a:r>
              <a:rPr lang="pl-PL"/>
              <a:t>nawigacji</a:t>
            </a:r>
            <a:br>
              <a:rPr lang="pl-PL"/>
            </a:br>
            <a:r>
              <a:rPr lang="pl-PL"/>
              <a:t>po grze 2</a:t>
            </a:r>
          </a:p>
        </p:txBody>
      </p:sp>
    </p:spTree>
    <p:extLst>
      <p:ext uri="{BB962C8B-B14F-4D97-AF65-F5344CB8AC3E}">
        <p14:creationId xmlns:p14="http://schemas.microsoft.com/office/powerpoint/2010/main" val="244994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 descr="Obraz zawierający tekst, zrzut ekranu, diagram, Równolegle&#10;&#10;Opis wygenerowany automatycznie">
            <a:extLst>
              <a:ext uri="{FF2B5EF4-FFF2-40B4-BE49-F238E27FC236}">
                <a16:creationId xmlns:a16="http://schemas.microsoft.com/office/drawing/2014/main" id="{F1286DF2-1F4C-6746-C26A-9A77CACA4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185" y="1343260"/>
            <a:ext cx="11051005" cy="5513320"/>
          </a:xfrm>
        </p:spPr>
      </p:pic>
      <p:sp>
        <p:nvSpPr>
          <p:cNvPr id="8" name="Tytuł 1">
            <a:extLst>
              <a:ext uri="{FF2B5EF4-FFF2-40B4-BE49-F238E27FC236}">
                <a16:creationId xmlns:a16="http://schemas.microsoft.com/office/drawing/2014/main" id="{83BA9248-CDA3-DCD2-DB74-A6413A6A69EA}"/>
              </a:ext>
            </a:extLst>
          </p:cNvPr>
          <p:cNvSpPr txBox="1">
            <a:spLocks/>
          </p:cNvSpPr>
          <p:nvPr/>
        </p:nvSpPr>
        <p:spPr>
          <a:xfrm>
            <a:off x="2887559" y="311191"/>
            <a:ext cx="2590800" cy="206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Schemat</a:t>
            </a:r>
            <a:br>
              <a:rPr lang="pl-PL"/>
            </a:br>
            <a:r>
              <a:rPr lang="pl-PL"/>
              <a:t>nawigacji</a:t>
            </a:r>
            <a:br>
              <a:rPr lang="pl-PL"/>
            </a:br>
            <a:r>
              <a:rPr lang="pl-PL"/>
              <a:t>po grze 3</a:t>
            </a:r>
          </a:p>
        </p:txBody>
      </p:sp>
    </p:spTree>
    <p:extLst>
      <p:ext uri="{BB962C8B-B14F-4D97-AF65-F5344CB8AC3E}">
        <p14:creationId xmlns:p14="http://schemas.microsoft.com/office/powerpoint/2010/main" val="95985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09732A-2D79-9078-D493-B7A9E6CB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Menu Główne</a:t>
            </a:r>
            <a:endParaRPr lang="en-US"/>
          </a:p>
        </p:txBody>
      </p:sp>
      <p:pic>
        <p:nvPicPr>
          <p:cNvPr id="4" name="Content Placeholder 3" descr="A screenshot of a quiz&#10;&#10;Description automatically generated">
            <a:extLst>
              <a:ext uri="{FF2B5EF4-FFF2-40B4-BE49-F238E27FC236}">
                <a16:creationId xmlns:a16="http://schemas.microsoft.com/office/drawing/2014/main" id="{859F583E-CB48-4907-5F26-F0B2631B3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87" y="2802521"/>
            <a:ext cx="5521167" cy="3680778"/>
          </a:xfrm>
        </p:spPr>
      </p:pic>
      <p:pic>
        <p:nvPicPr>
          <p:cNvPr id="5" name="Picture 4" descr="A screenshot of a quiz&#10;&#10;Description automatically generated">
            <a:extLst>
              <a:ext uri="{FF2B5EF4-FFF2-40B4-BE49-F238E27FC236}">
                <a16:creationId xmlns:a16="http://schemas.microsoft.com/office/drawing/2014/main" id="{06767670-81EE-755E-6AB8-F05A019C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40" y="863600"/>
            <a:ext cx="5826760" cy="3881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E0A85-1208-BE55-C630-28E73CCDB977}"/>
              </a:ext>
            </a:extLst>
          </p:cNvPr>
          <p:cNvSpPr txBox="1"/>
          <p:nvPr/>
        </p:nvSpPr>
        <p:spPr>
          <a:xfrm>
            <a:off x="294640" y="1310640"/>
            <a:ext cx="51003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/>
              <a:t>Motyw</a:t>
            </a:r>
            <a:r>
              <a:rPr lang="en-GB" dirty="0"/>
              <a:t> menu - </a:t>
            </a:r>
            <a:r>
              <a:rPr lang="en-GB" dirty="0" err="1"/>
              <a:t>zarówno</a:t>
            </a:r>
            <a:r>
              <a:rPr lang="en-GB" dirty="0"/>
              <a:t> </a:t>
            </a:r>
            <a:r>
              <a:rPr lang="en-GB" dirty="0" err="1"/>
              <a:t>głównego</a:t>
            </a:r>
            <a:r>
              <a:rPr lang="en-GB" dirty="0"/>
              <a:t> jak I </a:t>
            </a:r>
            <a:r>
              <a:rPr lang="en-GB" dirty="0" err="1"/>
              <a:t>innych</a:t>
            </a:r>
            <a:r>
              <a:rPr lang="en-GB" dirty="0"/>
              <a:t> menu –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zależał</a:t>
            </a:r>
            <a:r>
              <a:rPr lang="en-GB" dirty="0"/>
              <a:t> od </a:t>
            </a:r>
            <a:r>
              <a:rPr lang="en-GB" dirty="0" err="1"/>
              <a:t>tego</a:t>
            </a:r>
            <a:r>
              <a:rPr lang="en-GB" dirty="0"/>
              <a:t>, w </a:t>
            </a:r>
            <a:r>
              <a:rPr lang="en-GB" dirty="0" err="1"/>
              <a:t>jakim</a:t>
            </a:r>
            <a:r>
              <a:rPr lang="en-GB" dirty="0"/>
              <a:t> </a:t>
            </a:r>
            <a:r>
              <a:rPr lang="en-GB" dirty="0" err="1"/>
              <a:t>epizodzie</a:t>
            </a:r>
            <a:r>
              <a:rPr lang="en-GB" dirty="0"/>
              <a:t> z </a:t>
            </a:r>
            <a:r>
              <a:rPr lang="en-GB" dirty="0" err="1"/>
              <a:t>naszych</a:t>
            </a:r>
            <a:r>
              <a:rPr lang="en-GB" dirty="0"/>
              <a:t> </a:t>
            </a:r>
            <a:r>
              <a:rPr lang="en-GB" dirty="0" err="1"/>
              <a:t>czterech</a:t>
            </a:r>
            <a:r>
              <a:rPr lang="en-GB" dirty="0"/>
              <a:t> </a:t>
            </a:r>
            <a:r>
              <a:rPr lang="en-GB" dirty="0" err="1"/>
              <a:t>jesteśmy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03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409732A-2D79-9078-D493-B7A9E6CB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Wybór poziomu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0A85-1208-BE55-C630-28E73CCDB97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 nim </a:t>
            </a:r>
            <a:r>
              <a:rPr lang="en-US" sz="2200" dirty="0" err="1"/>
              <a:t>wybieramy</a:t>
            </a:r>
            <a:r>
              <a:rPr lang="en-US" sz="2200" dirty="0"/>
              <a:t> </a:t>
            </a:r>
            <a:r>
              <a:rPr lang="en-US" sz="2200" dirty="0" err="1"/>
              <a:t>jeden</a:t>
            </a:r>
            <a:r>
              <a:rPr lang="en-US" sz="2200" dirty="0"/>
              <a:t> z 4 </a:t>
            </a:r>
            <a:r>
              <a:rPr lang="en-US" sz="2200" dirty="0" err="1"/>
              <a:t>epizodów</a:t>
            </a:r>
            <a:r>
              <a:rPr lang="en-US" sz="2200" dirty="0"/>
              <a:t> </a:t>
            </a:r>
            <a:r>
              <a:rPr lang="en-US" sz="2200" dirty="0" err="1"/>
              <a:t>oraz</a:t>
            </a:r>
            <a:r>
              <a:rPr lang="en-US" sz="2200" dirty="0"/>
              <a:t> </a:t>
            </a:r>
            <a:r>
              <a:rPr lang="en-US" sz="2200" dirty="0" err="1"/>
              <a:t>jeden</a:t>
            </a:r>
            <a:r>
              <a:rPr lang="en-US" sz="2200" dirty="0"/>
              <a:t> z 5 </a:t>
            </a:r>
            <a:r>
              <a:rPr lang="en-US" sz="2200" dirty="0" err="1"/>
              <a:t>poziomków</a:t>
            </a:r>
            <a:r>
              <a:rPr lang="en-US" sz="2200" dirty="0"/>
              <a:t> w </a:t>
            </a:r>
            <a:r>
              <a:rPr lang="en-US" sz="2200" dirty="0" err="1"/>
              <a:t>każdym</a:t>
            </a:r>
            <a:r>
              <a:rPr lang="en-US" sz="2200" dirty="0"/>
              <a:t>, </a:t>
            </a:r>
            <a:r>
              <a:rPr lang="en-US" sz="2200" dirty="0" err="1"/>
              <a:t>następnie</a:t>
            </a:r>
            <a:r>
              <a:rPr lang="en-US" sz="2200" dirty="0"/>
              <a:t> </a:t>
            </a:r>
            <a:r>
              <a:rPr lang="en-US" sz="2200" dirty="0" err="1"/>
              <a:t>przechodzimy</a:t>
            </a:r>
            <a:r>
              <a:rPr lang="en-US" sz="2200" dirty="0"/>
              <a:t> do </a:t>
            </a:r>
            <a:r>
              <a:rPr lang="en-US" sz="2200" dirty="0" err="1"/>
              <a:t>quizu</a:t>
            </a:r>
            <a:r>
              <a:rPr lang="en-US" sz="2200" dirty="0"/>
              <a:t> </a:t>
            </a:r>
            <a:r>
              <a:rPr lang="en-US" sz="2200" dirty="0" err="1"/>
              <a:t>bądź</a:t>
            </a:r>
            <a:r>
              <a:rPr lang="en-US" sz="2200" dirty="0"/>
              <a:t> </a:t>
            </a:r>
            <a:r>
              <a:rPr lang="en-US" sz="2200" dirty="0" err="1"/>
              <a:t>labiryntu</a:t>
            </a:r>
            <a:r>
              <a:rPr lang="en-US" sz="2200" dirty="0"/>
              <a:t>. </a:t>
            </a:r>
            <a:r>
              <a:rPr lang="en-US" sz="2200" dirty="0" err="1"/>
              <a:t>Tło</a:t>
            </a:r>
            <a:r>
              <a:rPr lang="en-US" sz="2200" dirty="0"/>
              <a:t> </a:t>
            </a:r>
            <a:r>
              <a:rPr lang="en-US" sz="2200" dirty="0" err="1"/>
              <a:t>dostosowuje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jak w Menu do </a:t>
            </a:r>
            <a:r>
              <a:rPr lang="en-US" sz="2200" dirty="0" err="1"/>
              <a:t>wybranego</a:t>
            </a:r>
            <a:r>
              <a:rPr lang="en-US" sz="2200" dirty="0"/>
              <a:t> </a:t>
            </a:r>
            <a:r>
              <a:rPr lang="en-US" sz="2200" dirty="0" err="1"/>
              <a:t>epizodu</a:t>
            </a:r>
            <a:r>
              <a:rPr lang="en-US" sz="2200" dirty="0"/>
              <a:t>.</a:t>
            </a:r>
          </a:p>
        </p:txBody>
      </p:sp>
      <p:pic>
        <p:nvPicPr>
          <p:cNvPr id="8" name="Symbol zastępczy zawartości 7" descr="Obraz zawierający tekst, zrzut ekranu, zieleń, trawa&#10;&#10;Opis wygenerowany automatycznie">
            <a:extLst>
              <a:ext uri="{FF2B5EF4-FFF2-40B4-BE49-F238E27FC236}">
                <a16:creationId xmlns:a16="http://schemas.microsoft.com/office/drawing/2014/main" id="{4D2BF788-BCD3-9022-2B8A-EDC6D1BFC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068" y="1088025"/>
            <a:ext cx="6537269" cy="42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8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E9B3-8092-47D5-BADC-48F47C9D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Instrukcja</a:t>
            </a:r>
            <a:endParaRPr lang="en-US" err="1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55C85C7-775F-930F-BCD4-6A7CE1DBA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529" y="2165650"/>
            <a:ext cx="652700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B4011-7DBC-1CFA-3AA3-D397227EBB1A}"/>
              </a:ext>
            </a:extLst>
          </p:cNvPr>
          <p:cNvSpPr txBox="1"/>
          <p:nvPr/>
        </p:nvSpPr>
        <p:spPr>
          <a:xfrm>
            <a:off x="365760" y="21539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Instrukcja</a:t>
            </a:r>
            <a:r>
              <a:rPr lang="en-GB"/>
              <a:t> </a:t>
            </a:r>
            <a:r>
              <a:rPr lang="en-GB" err="1"/>
              <a:t>zawiera</a:t>
            </a:r>
            <a:r>
              <a:rPr lang="en-GB"/>
              <a:t>, jak </a:t>
            </a:r>
            <a:r>
              <a:rPr lang="en-GB" err="1"/>
              <a:t>można</a:t>
            </a:r>
            <a:r>
              <a:rPr lang="en-GB"/>
              <a:t> </a:t>
            </a:r>
            <a:r>
              <a:rPr lang="en-GB" err="1"/>
              <a:t>się</a:t>
            </a:r>
            <a:r>
              <a:rPr lang="en-GB"/>
              <a:t> </a:t>
            </a:r>
            <a:r>
              <a:rPr lang="en-GB" err="1"/>
              <a:t>spodziewać</a:t>
            </a:r>
            <a:r>
              <a:rPr lang="en-GB"/>
              <a:t>, </a:t>
            </a:r>
            <a:r>
              <a:rPr lang="en-GB" err="1"/>
              <a:t>podstawowe</a:t>
            </a:r>
            <a:r>
              <a:rPr lang="en-GB"/>
              <a:t> </a:t>
            </a:r>
            <a:r>
              <a:rPr lang="en-GB" err="1"/>
              <a:t>informacje</a:t>
            </a:r>
            <a:r>
              <a:rPr lang="en-GB"/>
              <a:t> o </a:t>
            </a:r>
            <a:r>
              <a:rPr lang="en-GB" err="1"/>
              <a:t>obsłudze</a:t>
            </a:r>
            <a:r>
              <a:rPr lang="en-GB"/>
              <a:t> </a:t>
            </a:r>
            <a:r>
              <a:rPr lang="en-GB" err="1"/>
              <a:t>programu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97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0D3A-D514-8BD8-640E-F2BB2ABC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" y="-234315"/>
            <a:ext cx="10515600" cy="1325563"/>
          </a:xfrm>
        </p:spPr>
        <p:txBody>
          <a:bodyPr/>
          <a:lstStyle/>
          <a:p>
            <a:r>
              <a:rPr lang="en-GB" err="1"/>
              <a:t>Zmień</a:t>
            </a:r>
            <a:r>
              <a:rPr lang="en-GB"/>
              <a:t> </a:t>
            </a:r>
            <a:r>
              <a:rPr lang="en-GB" err="1"/>
              <a:t>Użytkownika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F3BF34-4ABC-AF5E-38FA-2FF581956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776" y="728345"/>
            <a:ext cx="8802847" cy="58651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DE76B9-0265-F247-DFB6-353E23CD3837}"/>
              </a:ext>
            </a:extLst>
          </p:cNvPr>
          <p:cNvSpPr txBox="1"/>
          <p:nvPr/>
        </p:nvSpPr>
        <p:spPr>
          <a:xfrm>
            <a:off x="254000" y="1107440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/>
              <a:t>Zakładka</a:t>
            </a:r>
            <a:r>
              <a:rPr lang="en-GB"/>
              <a:t> </a:t>
            </a:r>
            <a:r>
              <a:rPr lang="en-GB" err="1"/>
              <a:t>pozwala</a:t>
            </a:r>
            <a:r>
              <a:rPr lang="en-GB"/>
              <a:t> </a:t>
            </a:r>
            <a:r>
              <a:rPr lang="en-GB" err="1"/>
              <a:t>zmienić</a:t>
            </a:r>
            <a:r>
              <a:rPr lang="en-GB"/>
              <a:t> </a:t>
            </a:r>
            <a:r>
              <a:rPr lang="en-GB" err="1"/>
              <a:t>obecnie</a:t>
            </a:r>
            <a:r>
              <a:rPr lang="en-GB"/>
              <a:t> </a:t>
            </a:r>
            <a:r>
              <a:rPr lang="en-GB" err="1"/>
              <a:t>wybrany</a:t>
            </a:r>
            <a:r>
              <a:rPr lang="en-GB"/>
              <a:t> </a:t>
            </a:r>
            <a:r>
              <a:rPr lang="en-GB" err="1"/>
              <a:t>profil</a:t>
            </a:r>
            <a:r>
              <a:rPr lang="en-GB"/>
              <a:t> </a:t>
            </a:r>
            <a:r>
              <a:rPr lang="en-GB" err="1"/>
              <a:t>użytkownika</a:t>
            </a:r>
            <a:r>
              <a:rPr lang="en-GB"/>
              <a:t>.  </a:t>
            </a:r>
            <a:r>
              <a:rPr lang="en-GB" err="1"/>
              <a:t>Obecnie</a:t>
            </a:r>
            <a:r>
              <a:rPr lang="en-GB"/>
              <a:t> jest </a:t>
            </a:r>
            <a:r>
              <a:rPr lang="en-GB" err="1"/>
              <a:t>wybór</a:t>
            </a:r>
            <a:r>
              <a:rPr lang="en-GB"/>
              <a:t> </a:t>
            </a:r>
            <a:r>
              <a:rPr lang="en-GB" err="1"/>
              <a:t>jednego</a:t>
            </a:r>
            <a:r>
              <a:rPr lang="en-GB"/>
              <a:t> z </a:t>
            </a:r>
            <a:r>
              <a:rPr lang="en-GB" err="1"/>
              <a:t>pięciu</a:t>
            </a:r>
            <a:r>
              <a:rPr lang="en-GB"/>
              <a:t> </a:t>
            </a:r>
            <a:r>
              <a:rPr lang="en-GB" err="1"/>
              <a:t>profili</a:t>
            </a:r>
            <a:r>
              <a:rPr lang="en-GB"/>
              <a:t>, </a:t>
            </a:r>
            <a:r>
              <a:rPr lang="en-GB" err="1"/>
              <a:t>jednakże</a:t>
            </a:r>
            <a:r>
              <a:rPr lang="en-GB"/>
              <a:t> </a:t>
            </a:r>
            <a:r>
              <a:rPr lang="en-GB" err="1"/>
              <a:t>planujemy</a:t>
            </a:r>
            <a:r>
              <a:rPr lang="en-GB"/>
              <a:t> </a:t>
            </a:r>
            <a:r>
              <a:rPr lang="en-GB" err="1"/>
              <a:t>dodać</a:t>
            </a:r>
            <a:r>
              <a:rPr lang="en-GB"/>
              <a:t> </a:t>
            </a:r>
            <a:r>
              <a:rPr lang="en-GB" err="1"/>
              <a:t>możliwość</a:t>
            </a:r>
            <a:r>
              <a:rPr lang="en-GB"/>
              <a:t> </a:t>
            </a:r>
            <a:r>
              <a:rPr lang="en-GB" err="1"/>
              <a:t>wpisywania</a:t>
            </a:r>
            <a:r>
              <a:rPr lang="en-GB"/>
              <a:t> </a:t>
            </a:r>
            <a:r>
              <a:rPr lang="en-GB" err="1"/>
              <a:t>własnej</a:t>
            </a:r>
            <a:r>
              <a:rPr lang="en-GB"/>
              <a:t> </a:t>
            </a:r>
            <a:r>
              <a:rPr lang="en-GB" err="1"/>
              <a:t>nazwy</a:t>
            </a:r>
            <a:r>
              <a:rPr lang="en-GB"/>
              <a:t> </a:t>
            </a:r>
            <a:r>
              <a:rPr lang="en-GB" err="1"/>
              <a:t>użytkownika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tworzenia</a:t>
            </a:r>
            <a:r>
              <a:rPr lang="en-GB"/>
              <a:t> </a:t>
            </a:r>
            <a:r>
              <a:rPr lang="en-GB" err="1"/>
              <a:t>czy</a:t>
            </a:r>
            <a:r>
              <a:rPr lang="en-GB"/>
              <a:t> </a:t>
            </a:r>
            <a:r>
              <a:rPr lang="en-GB" err="1"/>
              <a:t>usuwania</a:t>
            </a:r>
            <a:r>
              <a:rPr lang="en-GB"/>
              <a:t> </a:t>
            </a:r>
            <a:r>
              <a:rPr lang="en-GB" err="1"/>
              <a:t>profili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487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42D1-FFFB-9300-C80B-B6CC8C73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182245"/>
            <a:ext cx="10515600" cy="1325563"/>
          </a:xfrm>
        </p:spPr>
        <p:txBody>
          <a:bodyPr/>
          <a:lstStyle/>
          <a:p>
            <a:r>
              <a:rPr lang="en-GB" err="1"/>
              <a:t>Ustawienia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8031CB-8CD7-FC8A-1051-AB9B5003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656" y="575945"/>
            <a:ext cx="8569167" cy="57127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DBF69-F465-4AAB-4B68-6DCFF626ADA9}"/>
              </a:ext>
            </a:extLst>
          </p:cNvPr>
          <p:cNvSpPr txBox="1"/>
          <p:nvPr/>
        </p:nvSpPr>
        <p:spPr>
          <a:xfrm>
            <a:off x="345440" y="1524000"/>
            <a:ext cx="26517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Menu </a:t>
            </a:r>
            <a:r>
              <a:rPr lang="en-GB" err="1"/>
              <a:t>ustawień</a:t>
            </a:r>
            <a:r>
              <a:rPr lang="en-GB"/>
              <a:t> </a:t>
            </a:r>
            <a:r>
              <a:rPr lang="en-GB" err="1"/>
              <a:t>pozwala</a:t>
            </a:r>
            <a:r>
              <a:rPr lang="en-GB"/>
              <a:t> </a:t>
            </a:r>
            <a:r>
              <a:rPr lang="en-GB" err="1"/>
              <a:t>użytkownikowi</a:t>
            </a:r>
            <a:r>
              <a:rPr lang="en-GB"/>
              <a:t> </a:t>
            </a:r>
            <a:r>
              <a:rPr lang="en-GB" err="1"/>
              <a:t>zmienić</a:t>
            </a:r>
            <a:r>
              <a:rPr lang="en-GB"/>
              <a:t> </a:t>
            </a:r>
            <a:r>
              <a:rPr lang="en-GB" err="1"/>
              <a:t>głośność</a:t>
            </a:r>
            <a:r>
              <a:rPr lang="en-GB"/>
              <a:t> jak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poziom</a:t>
            </a:r>
            <a:r>
              <a:rPr lang="en-GB"/>
              <a:t> </a:t>
            </a:r>
            <a:r>
              <a:rPr lang="en-GB" err="1"/>
              <a:t>trudności</a:t>
            </a:r>
            <a:r>
              <a:rPr lang="en-GB"/>
              <a:t> </a:t>
            </a:r>
            <a:r>
              <a:rPr lang="en-GB" err="1"/>
              <a:t>pytań</a:t>
            </a:r>
            <a:r>
              <a:rPr lang="en-GB"/>
              <a:t> w </a:t>
            </a:r>
            <a:r>
              <a:rPr lang="en-GB" err="1"/>
              <a:t>części</a:t>
            </a:r>
            <a:r>
              <a:rPr lang="en-GB"/>
              <a:t> </a:t>
            </a:r>
            <a:r>
              <a:rPr lang="en-GB" err="1"/>
              <a:t>quizowej</a:t>
            </a:r>
            <a:r>
              <a:rPr lang="en-GB"/>
              <a:t> </a:t>
            </a:r>
            <a:r>
              <a:rPr lang="en-GB" err="1"/>
              <a:t>oraz</a:t>
            </a:r>
            <a:r>
              <a:rPr lang="en-GB"/>
              <a:t> </a:t>
            </a:r>
            <a:r>
              <a:rPr lang="en-GB" err="1"/>
              <a:t>labiryntu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92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3a583b-5a39-49db-b57b-0c8a2ee0f312" xsi:nil="true"/>
    <lcf76f155ced4ddcb4097134ff3c332f xmlns="45d80b71-d53a-4925-9636-d69011c62a0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78D9ACB663A0B44ABC718894EB3A5FF" ma:contentTypeVersion="11" ma:contentTypeDescription="Utwórz nowy dokument." ma:contentTypeScope="" ma:versionID="7c7157549bc6944da659ff58f163ced6">
  <xsd:schema xmlns:xsd="http://www.w3.org/2001/XMLSchema" xmlns:xs="http://www.w3.org/2001/XMLSchema" xmlns:p="http://schemas.microsoft.com/office/2006/metadata/properties" xmlns:ns2="45d80b71-d53a-4925-9636-d69011c62a0b" xmlns:ns3="853a583b-5a39-49db-b57b-0c8a2ee0f312" targetNamespace="http://schemas.microsoft.com/office/2006/metadata/properties" ma:root="true" ma:fieldsID="de65be7c05ed5418493c2f159c74931a" ns2:_="" ns3:_="">
    <xsd:import namespace="45d80b71-d53a-4925-9636-d69011c62a0b"/>
    <xsd:import namespace="853a583b-5a39-49db-b57b-0c8a2ee0f31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80b71-d53a-4925-9636-d69011c62a0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i obrazów" ma:readOnly="false" ma:fieldId="{5cf76f15-5ced-4ddc-b409-7134ff3c332f}" ma:taxonomyMulti="true" ma:sspId="b7b31e59-74a4-4436-bc03-9931855e0d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a583b-5a39-49db-b57b-0c8a2ee0f31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d71ecb8-65d6-4c57-9fa2-b4732523e02b}" ma:internalName="TaxCatchAll" ma:showField="CatchAllData" ma:web="853a583b-5a39-49db-b57b-0c8a2ee0f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BBB1A5-6E30-4D95-B223-E1136F7AB1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904D7E-CDF1-4A68-8F3F-51170B62DB4D}">
  <ds:schemaRefs>
    <ds:schemaRef ds:uri="45d80b71-d53a-4925-9636-d69011c62a0b"/>
    <ds:schemaRef ds:uri="853a583b-5a39-49db-b57b-0c8a2ee0f31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8FD32D-16B6-42C5-9415-A89B81C0D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d80b71-d53a-4925-9636-d69011c62a0b"/>
    <ds:schemaRef ds:uri="853a583b-5a39-49db-b57b-0c8a2ee0f3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Panoramiczny</PresentationFormat>
  <Slides>14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office theme</vt:lpstr>
      <vt:lpstr>Labirinty I Quizy</vt:lpstr>
      <vt:lpstr>Schemat nawigacji po grze 1</vt:lpstr>
      <vt:lpstr>Prezentacja programu PowerPoint</vt:lpstr>
      <vt:lpstr>Prezentacja programu PowerPoint</vt:lpstr>
      <vt:lpstr>Menu Główne</vt:lpstr>
      <vt:lpstr>Wybór poziomu</vt:lpstr>
      <vt:lpstr>Instrukcja</vt:lpstr>
      <vt:lpstr>Zmień Użytkownika</vt:lpstr>
      <vt:lpstr>Ustawienia</vt:lpstr>
      <vt:lpstr>Twórcy</vt:lpstr>
      <vt:lpstr>Szata graficzna rozgrywki</vt:lpstr>
      <vt:lpstr>Rozgrywka - quiz</vt:lpstr>
      <vt:lpstr>Rozgrywka - labirynt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25</cp:revision>
  <dcterms:created xsi:type="dcterms:W3CDTF">2024-10-13T19:14:30Z</dcterms:created>
  <dcterms:modified xsi:type="dcterms:W3CDTF">2024-11-05T09:14:39Z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0x010100478D9ACB663A0B44ABC718894EB3A5FF</vt:lpwstr>
  </property>
</Properties>
</file>